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 id="2147483661" r:id="rId5"/>
  </p:sldMasterIdLst>
  <p:notesMasterIdLst>
    <p:notesMasterId r:id="rId31"/>
  </p:notesMasterIdLst>
  <p:handoutMasterIdLst>
    <p:handoutMasterId r:id="rId32"/>
  </p:handoutMasterIdLst>
  <p:sldIdLst>
    <p:sldId id="257" r:id="rId6"/>
    <p:sldId id="258" r:id="rId7"/>
    <p:sldId id="269" r:id="rId8"/>
    <p:sldId id="270" r:id="rId9"/>
    <p:sldId id="260" r:id="rId10"/>
    <p:sldId id="271" r:id="rId11"/>
    <p:sldId id="272" r:id="rId12"/>
    <p:sldId id="295" r:id="rId13"/>
    <p:sldId id="273" r:id="rId14"/>
    <p:sldId id="274" r:id="rId15"/>
    <p:sldId id="275" r:id="rId16"/>
    <p:sldId id="276" r:id="rId17"/>
    <p:sldId id="277" r:id="rId18"/>
    <p:sldId id="278" r:id="rId19"/>
    <p:sldId id="279" r:id="rId20"/>
    <p:sldId id="280" r:id="rId21"/>
    <p:sldId id="281" r:id="rId22"/>
    <p:sldId id="282" r:id="rId23"/>
    <p:sldId id="283" r:id="rId24"/>
    <p:sldId id="284" r:id="rId25"/>
    <p:sldId id="285" r:id="rId26"/>
    <p:sldId id="294" r:id="rId27"/>
    <p:sldId id="293" r:id="rId28"/>
    <p:sldId id="265" r:id="rId29"/>
    <p:sldId id="266"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064" userDrawn="1">
          <p15:clr>
            <a:srgbClr val="A4A3A4"/>
          </p15:clr>
        </p15:guide>
        <p15:guide id="2" pos="3840" userDrawn="1">
          <p15:clr>
            <a:srgbClr val="A4A3A4"/>
          </p15:clr>
        </p15:guide>
        <p15:guide id="3" pos="456" userDrawn="1">
          <p15:clr>
            <a:srgbClr val="A4A3A4"/>
          </p15:clr>
        </p15:guide>
        <p15:guide id="4" pos="720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BEBD8"/>
    <a:srgbClr val="8335E5"/>
    <a:srgbClr val="6B8DE1"/>
    <a:srgbClr val="6C92E1"/>
    <a:srgbClr val="6313DC"/>
    <a:srgbClr val="1E3ADA"/>
    <a:srgbClr val="030553"/>
    <a:srgbClr val="7D4BC9"/>
    <a:srgbClr val="16286E"/>
    <a:srgbClr val="6524D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107" autoAdjust="0"/>
    <p:restoredTop sz="94652" autoAdjust="0"/>
  </p:normalViewPr>
  <p:slideViewPr>
    <p:cSldViewPr snapToGrid="0" showGuides="1">
      <p:cViewPr varScale="1">
        <p:scale>
          <a:sx n="85" d="100"/>
          <a:sy n="85" d="100"/>
        </p:scale>
        <p:origin x="48" y="62"/>
      </p:cViewPr>
      <p:guideLst>
        <p:guide orient="horz" pos="2064"/>
        <p:guide pos="3840"/>
        <p:guide pos="456"/>
        <p:guide pos="7200"/>
      </p:guideLst>
    </p:cSldViewPr>
  </p:slideViewPr>
  <p:outlineViewPr>
    <p:cViewPr>
      <p:scale>
        <a:sx n="33" d="100"/>
        <a:sy n="33" d="100"/>
      </p:scale>
      <p:origin x="0" y="0"/>
    </p:cViewPr>
  </p:outlineViewPr>
  <p:notesTextViewPr>
    <p:cViewPr>
      <p:scale>
        <a:sx n="1" d="1"/>
        <a:sy n="1" d="1"/>
      </p:scale>
      <p:origin x="0" y="0"/>
    </p:cViewPr>
  </p:notesTextViewPr>
  <p:notesViewPr>
    <p:cSldViewPr snapToGrid="0" showGuides="1">
      <p:cViewPr varScale="1">
        <p:scale>
          <a:sx n="60" d="100"/>
          <a:sy n="60" d="100"/>
        </p:scale>
        <p:origin x="3187" y="43"/>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21" Type="http://schemas.openxmlformats.org/officeDocument/2006/relationships/slide" Target="slides/slide16.xml"/><Relationship Id="rId34" Type="http://schemas.openxmlformats.org/officeDocument/2006/relationships/viewProps" Target="view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handoutMaster" Target="handoutMasters/handoutMaster1.xml"/><Relationship Id="rId37" Type="http://schemas.microsoft.com/office/2016/11/relationships/changesInfo" Target="changesInfos/changesInfo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tableStyles" Target="tableStyle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theme" Target="theme/theme1.xml"/><Relationship Id="rId8" Type="http://schemas.openxmlformats.org/officeDocument/2006/relationships/slide" Target="slides/slide3.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hanashri jagadale" userId="a831ef117150abfe" providerId="LiveId" clId="{2B3B93F3-A1F2-42AE-B2D4-2A782F91FA65}"/>
    <pc:docChg chg="undo custSel addSld delSld modSld">
      <pc:chgData name="dhanashri jagadale" userId="a831ef117150abfe" providerId="LiveId" clId="{2B3B93F3-A1F2-42AE-B2D4-2A782F91FA65}" dt="2023-03-10T20:28:01.822" v="610" actId="27636"/>
      <pc:docMkLst>
        <pc:docMk/>
      </pc:docMkLst>
      <pc:sldChg chg="add del">
        <pc:chgData name="dhanashri jagadale" userId="a831ef117150abfe" providerId="LiveId" clId="{2B3B93F3-A1F2-42AE-B2D4-2A782F91FA65}" dt="2023-03-10T19:23:12.903" v="11" actId="2696"/>
        <pc:sldMkLst>
          <pc:docMk/>
          <pc:sldMk cId="3044611152" sldId="261"/>
        </pc:sldMkLst>
      </pc:sldChg>
      <pc:sldChg chg="del">
        <pc:chgData name="dhanashri jagadale" userId="a831ef117150abfe" providerId="LiveId" clId="{2B3B93F3-A1F2-42AE-B2D4-2A782F91FA65}" dt="2023-03-10T19:22:31.023" v="7" actId="2696"/>
        <pc:sldMkLst>
          <pc:docMk/>
          <pc:sldMk cId="3740025391" sldId="261"/>
        </pc:sldMkLst>
      </pc:sldChg>
      <pc:sldChg chg="del">
        <pc:chgData name="dhanashri jagadale" userId="a831ef117150abfe" providerId="LiveId" clId="{2B3B93F3-A1F2-42AE-B2D4-2A782F91FA65}" dt="2023-03-10T19:23:19.265" v="13" actId="2696"/>
        <pc:sldMkLst>
          <pc:docMk/>
          <pc:sldMk cId="2132068392" sldId="262"/>
        </pc:sldMkLst>
      </pc:sldChg>
      <pc:sldChg chg="del">
        <pc:chgData name="dhanashri jagadale" userId="a831ef117150abfe" providerId="LiveId" clId="{2B3B93F3-A1F2-42AE-B2D4-2A782F91FA65}" dt="2023-03-10T19:23:21.643" v="14" actId="2696"/>
        <pc:sldMkLst>
          <pc:docMk/>
          <pc:sldMk cId="2163769514" sldId="263"/>
        </pc:sldMkLst>
      </pc:sldChg>
      <pc:sldChg chg="del">
        <pc:chgData name="dhanashri jagadale" userId="a831ef117150abfe" providerId="LiveId" clId="{2B3B93F3-A1F2-42AE-B2D4-2A782F91FA65}" dt="2023-03-10T20:26:41.074" v="595" actId="47"/>
        <pc:sldMkLst>
          <pc:docMk/>
          <pc:sldMk cId="3532204318" sldId="264"/>
        </pc:sldMkLst>
      </pc:sldChg>
      <pc:sldChg chg="addSp delSp modSp mod">
        <pc:chgData name="dhanashri jagadale" userId="a831ef117150abfe" providerId="LiveId" clId="{2B3B93F3-A1F2-42AE-B2D4-2A782F91FA65}" dt="2023-03-10T20:26:38.451" v="594" actId="1076"/>
        <pc:sldMkLst>
          <pc:docMk/>
          <pc:sldMk cId="2225384833" sldId="265"/>
        </pc:sldMkLst>
        <pc:spChg chg="add del">
          <ac:chgData name="dhanashri jagadale" userId="a831ef117150abfe" providerId="LiveId" clId="{2B3B93F3-A1F2-42AE-B2D4-2A782F91FA65}" dt="2023-03-10T20:26:22.307" v="589" actId="478"/>
          <ac:spMkLst>
            <pc:docMk/>
            <pc:sldMk cId="2225384833" sldId="265"/>
            <ac:spMk id="2" creationId="{CF3ECDF0-20E4-42EB-A939-E751FFB8EB9E}"/>
          </ac:spMkLst>
        </pc:spChg>
        <pc:spChg chg="add del mod">
          <ac:chgData name="dhanashri jagadale" userId="a831ef117150abfe" providerId="LiveId" clId="{2B3B93F3-A1F2-42AE-B2D4-2A782F91FA65}" dt="2023-03-10T20:26:16.441" v="588" actId="478"/>
          <ac:spMkLst>
            <pc:docMk/>
            <pc:sldMk cId="2225384833" sldId="265"/>
            <ac:spMk id="3" creationId="{CE6AF7FE-5978-4B5F-90E1-044AC25EC230}"/>
          </ac:spMkLst>
        </pc:spChg>
        <pc:spChg chg="add del mod">
          <ac:chgData name="dhanashri jagadale" userId="a831ef117150abfe" providerId="LiveId" clId="{2B3B93F3-A1F2-42AE-B2D4-2A782F91FA65}" dt="2023-03-10T20:26:28.345" v="592"/>
          <ac:spMkLst>
            <pc:docMk/>
            <pc:sldMk cId="2225384833" sldId="265"/>
            <ac:spMk id="4" creationId="{171A55DA-183A-4D18-85CD-0F3BC09D5269}"/>
          </ac:spMkLst>
        </pc:spChg>
        <pc:spChg chg="add del mod">
          <ac:chgData name="dhanashri jagadale" userId="a831ef117150abfe" providerId="LiveId" clId="{2B3B93F3-A1F2-42AE-B2D4-2A782F91FA65}" dt="2023-03-10T20:26:38.451" v="594" actId="1076"/>
          <ac:spMkLst>
            <pc:docMk/>
            <pc:sldMk cId="2225384833" sldId="265"/>
            <ac:spMk id="5" creationId="{11FEAF3D-6FC9-46CB-B4A4-9B8CA760AE20}"/>
          </ac:spMkLst>
        </pc:spChg>
        <pc:grpChg chg="add del">
          <ac:chgData name="dhanashri jagadale" userId="a831ef117150abfe" providerId="LiveId" clId="{2B3B93F3-A1F2-42AE-B2D4-2A782F91FA65}" dt="2023-03-10T20:26:34.871" v="593" actId="21"/>
          <ac:grpSpMkLst>
            <pc:docMk/>
            <pc:sldMk cId="2225384833" sldId="265"/>
            <ac:grpSpMk id="95" creationId="{2D732C95-5F88-4013-B13B-3A9F05760413}"/>
          </ac:grpSpMkLst>
        </pc:grpChg>
        <pc:picChg chg="add del">
          <ac:chgData name="dhanashri jagadale" userId="a831ef117150abfe" providerId="LiveId" clId="{2B3B93F3-A1F2-42AE-B2D4-2A782F91FA65}" dt="2023-03-10T20:26:16.441" v="588" actId="478"/>
          <ac:picMkLst>
            <pc:docMk/>
            <pc:sldMk cId="2225384833" sldId="265"/>
            <ac:picMk id="163" creationId="{AB835B29-19DB-41C9-9C29-FB52358C44C7}"/>
          </ac:picMkLst>
        </pc:picChg>
      </pc:sldChg>
      <pc:sldChg chg="delSp add del mod">
        <pc:chgData name="dhanashri jagadale" userId="a831ef117150abfe" providerId="LiveId" clId="{2B3B93F3-A1F2-42AE-B2D4-2A782F91FA65}" dt="2023-03-10T20:26:53.186" v="599" actId="478"/>
        <pc:sldMkLst>
          <pc:docMk/>
          <pc:sldMk cId="2352568571" sldId="266"/>
        </pc:sldMkLst>
        <pc:spChg chg="del">
          <ac:chgData name="dhanashri jagadale" userId="a831ef117150abfe" providerId="LiveId" clId="{2B3B93F3-A1F2-42AE-B2D4-2A782F91FA65}" dt="2023-03-10T20:26:49.660" v="598" actId="478"/>
          <ac:spMkLst>
            <pc:docMk/>
            <pc:sldMk cId="2352568571" sldId="266"/>
            <ac:spMk id="4" creationId="{A9B74FAF-1757-48A8-BBFB-722E8E1D6FA4}"/>
          </ac:spMkLst>
        </pc:spChg>
        <pc:grpChg chg="del">
          <ac:chgData name="dhanashri jagadale" userId="a831ef117150abfe" providerId="LiveId" clId="{2B3B93F3-A1F2-42AE-B2D4-2A782F91FA65}" dt="2023-03-10T20:26:53.186" v="599" actId="478"/>
          <ac:grpSpMkLst>
            <pc:docMk/>
            <pc:sldMk cId="2352568571" sldId="266"/>
            <ac:grpSpMk id="19" creationId="{28514796-5CCE-4908-9069-378D749B8407}"/>
          </ac:grpSpMkLst>
        </pc:grpChg>
      </pc:sldChg>
      <pc:sldChg chg="del">
        <pc:chgData name="dhanashri jagadale" userId="a831ef117150abfe" providerId="LiveId" clId="{2B3B93F3-A1F2-42AE-B2D4-2A782F91FA65}" dt="2023-03-10T20:26:55.172" v="600" actId="47"/>
        <pc:sldMkLst>
          <pc:docMk/>
          <pc:sldMk cId="3626214639" sldId="267"/>
        </pc:sldMkLst>
      </pc:sldChg>
      <pc:sldChg chg="addSp delSp modSp mod">
        <pc:chgData name="dhanashri jagadale" userId="a831ef117150abfe" providerId="LiveId" clId="{2B3B93F3-A1F2-42AE-B2D4-2A782F91FA65}" dt="2023-03-10T20:20:15.572" v="570" actId="313"/>
        <pc:sldMkLst>
          <pc:docMk/>
          <pc:sldMk cId="1278110241" sldId="272"/>
        </pc:sldMkLst>
        <pc:spChg chg="mod">
          <ac:chgData name="dhanashri jagadale" userId="a831ef117150abfe" providerId="LiveId" clId="{2B3B93F3-A1F2-42AE-B2D4-2A782F91FA65}" dt="2023-03-10T20:19:42.022" v="402" actId="1076"/>
          <ac:spMkLst>
            <pc:docMk/>
            <pc:sldMk cId="1278110241" sldId="272"/>
            <ac:spMk id="8" creationId="{F5ADE1E0-CE3F-F061-623C-F5544D2BE0B3}"/>
          </ac:spMkLst>
        </pc:spChg>
        <pc:spChg chg="mod">
          <ac:chgData name="dhanashri jagadale" userId="a831ef117150abfe" providerId="LiveId" clId="{2B3B93F3-A1F2-42AE-B2D4-2A782F91FA65}" dt="2023-03-10T20:20:15.572" v="570" actId="313"/>
          <ac:spMkLst>
            <pc:docMk/>
            <pc:sldMk cId="1278110241" sldId="272"/>
            <ac:spMk id="29" creationId="{BD430348-782F-7935-DC29-99AF4DD16259}"/>
          </ac:spMkLst>
        </pc:spChg>
        <pc:picChg chg="add mod">
          <ac:chgData name="dhanashri jagadale" userId="a831ef117150abfe" providerId="LiveId" clId="{2B3B93F3-A1F2-42AE-B2D4-2A782F91FA65}" dt="2023-03-10T20:19:47.668" v="445" actId="1036"/>
          <ac:picMkLst>
            <pc:docMk/>
            <pc:sldMk cId="1278110241" sldId="272"/>
            <ac:picMk id="5" creationId="{69CF6BDB-7892-86B3-300F-2FD997E942BF}"/>
          </ac:picMkLst>
        </pc:picChg>
        <pc:picChg chg="del">
          <ac:chgData name="dhanashri jagadale" userId="a831ef117150abfe" providerId="LiveId" clId="{2B3B93F3-A1F2-42AE-B2D4-2A782F91FA65}" dt="2023-03-10T20:18:27.589" v="210" actId="478"/>
          <ac:picMkLst>
            <pc:docMk/>
            <pc:sldMk cId="1278110241" sldId="272"/>
            <ac:picMk id="2052" creationId="{78AE4540-A2AF-2E6E-B4CE-F6790EA856FB}"/>
          </ac:picMkLst>
        </pc:picChg>
      </pc:sldChg>
      <pc:sldChg chg="modSp add del mod">
        <pc:chgData name="dhanashri jagadale" userId="a831ef117150abfe" providerId="LiveId" clId="{2B3B93F3-A1F2-42AE-B2D4-2A782F91FA65}" dt="2023-03-10T19:23:16.668" v="12" actId="2696"/>
        <pc:sldMkLst>
          <pc:docMk/>
          <pc:sldMk cId="643801695" sldId="292"/>
        </pc:sldMkLst>
        <pc:spChg chg="mod">
          <ac:chgData name="dhanashri jagadale" userId="a831ef117150abfe" providerId="LiveId" clId="{2B3B93F3-A1F2-42AE-B2D4-2A782F91FA65}" dt="2023-03-10T19:22:24.846" v="1" actId="27636"/>
          <ac:spMkLst>
            <pc:docMk/>
            <pc:sldMk cId="643801695" sldId="292"/>
            <ac:spMk id="35" creationId="{736BA5EA-18C4-4263-BDB0-C57CB168D0AF}"/>
          </ac:spMkLst>
        </pc:spChg>
        <pc:spChg chg="mod">
          <ac:chgData name="dhanashri jagadale" userId="a831ef117150abfe" providerId="LiveId" clId="{2B3B93F3-A1F2-42AE-B2D4-2A782F91FA65}" dt="2023-03-10T19:22:24.854" v="2" actId="27636"/>
          <ac:spMkLst>
            <pc:docMk/>
            <pc:sldMk cId="643801695" sldId="292"/>
            <ac:spMk id="36" creationId="{69F05205-BC24-4284-BB47-960282D011ED}"/>
          </ac:spMkLst>
        </pc:spChg>
        <pc:spChg chg="mod">
          <ac:chgData name="dhanashri jagadale" userId="a831ef117150abfe" providerId="LiveId" clId="{2B3B93F3-A1F2-42AE-B2D4-2A782F91FA65}" dt="2023-03-10T19:22:24.857" v="6" actId="27636"/>
          <ac:spMkLst>
            <pc:docMk/>
            <pc:sldMk cId="643801695" sldId="292"/>
            <ac:spMk id="37" creationId="{D78092F6-F4AA-40B6-B5DE-CEA37AB1A9D2}"/>
          </ac:spMkLst>
        </pc:spChg>
        <pc:spChg chg="mod">
          <ac:chgData name="dhanashri jagadale" userId="a831ef117150abfe" providerId="LiveId" clId="{2B3B93F3-A1F2-42AE-B2D4-2A782F91FA65}" dt="2023-03-10T19:22:24.857" v="5" actId="27636"/>
          <ac:spMkLst>
            <pc:docMk/>
            <pc:sldMk cId="643801695" sldId="292"/>
            <ac:spMk id="38" creationId="{4EC928A2-6A4A-452E-8823-81F26EA40C9C}"/>
          </ac:spMkLst>
        </pc:spChg>
        <pc:spChg chg="mod">
          <ac:chgData name="dhanashri jagadale" userId="a831ef117150abfe" providerId="LiveId" clId="{2B3B93F3-A1F2-42AE-B2D4-2A782F91FA65}" dt="2023-03-10T19:22:24.857" v="3" actId="27636"/>
          <ac:spMkLst>
            <pc:docMk/>
            <pc:sldMk cId="643801695" sldId="292"/>
            <ac:spMk id="39" creationId="{0388AEE0-2630-4EEB-80E0-53D74792BE97}"/>
          </ac:spMkLst>
        </pc:spChg>
        <pc:spChg chg="mod">
          <ac:chgData name="dhanashri jagadale" userId="a831ef117150abfe" providerId="LiveId" clId="{2B3B93F3-A1F2-42AE-B2D4-2A782F91FA65}" dt="2023-03-10T19:22:24.857" v="4" actId="27636"/>
          <ac:spMkLst>
            <pc:docMk/>
            <pc:sldMk cId="643801695" sldId="292"/>
            <ac:spMk id="40" creationId="{F5F658D4-342A-4944-98F5-EC1761CC401B}"/>
          </ac:spMkLst>
        </pc:spChg>
      </pc:sldChg>
      <pc:sldChg chg="modSp add mod">
        <pc:chgData name="dhanashri jagadale" userId="a831ef117150abfe" providerId="LiveId" clId="{2B3B93F3-A1F2-42AE-B2D4-2A782F91FA65}" dt="2023-03-10T20:28:01.822" v="610" actId="27636"/>
        <pc:sldMkLst>
          <pc:docMk/>
          <pc:sldMk cId="4077320888" sldId="293"/>
        </pc:sldMkLst>
        <pc:spChg chg="mod">
          <ac:chgData name="dhanashri jagadale" userId="a831ef117150abfe" providerId="LiveId" clId="{2B3B93F3-A1F2-42AE-B2D4-2A782F91FA65}" dt="2023-03-10T20:27:08.838" v="602" actId="27636"/>
          <ac:spMkLst>
            <pc:docMk/>
            <pc:sldMk cId="4077320888" sldId="293"/>
            <ac:spMk id="35" creationId="{736BA5EA-18C4-4263-BDB0-C57CB168D0AF}"/>
          </ac:spMkLst>
        </pc:spChg>
        <pc:spChg chg="mod">
          <ac:chgData name="dhanashri jagadale" userId="a831ef117150abfe" providerId="LiveId" clId="{2B3B93F3-A1F2-42AE-B2D4-2A782F91FA65}" dt="2023-03-10T20:27:20.577" v="604" actId="27636"/>
          <ac:spMkLst>
            <pc:docMk/>
            <pc:sldMk cId="4077320888" sldId="293"/>
            <ac:spMk id="36" creationId="{69F05205-BC24-4284-BB47-960282D011ED}"/>
          </ac:spMkLst>
        </pc:spChg>
        <pc:spChg chg="mod">
          <ac:chgData name="dhanashri jagadale" userId="a831ef117150abfe" providerId="LiveId" clId="{2B3B93F3-A1F2-42AE-B2D4-2A782F91FA65}" dt="2023-03-10T20:27:30.129" v="606" actId="27636"/>
          <ac:spMkLst>
            <pc:docMk/>
            <pc:sldMk cId="4077320888" sldId="293"/>
            <ac:spMk id="37" creationId="{D78092F6-F4AA-40B6-B5DE-CEA37AB1A9D2}"/>
          </ac:spMkLst>
        </pc:spChg>
        <pc:spChg chg="mod">
          <ac:chgData name="dhanashri jagadale" userId="a831ef117150abfe" providerId="LiveId" clId="{2B3B93F3-A1F2-42AE-B2D4-2A782F91FA65}" dt="2023-03-10T20:27:40.506" v="607"/>
          <ac:spMkLst>
            <pc:docMk/>
            <pc:sldMk cId="4077320888" sldId="293"/>
            <ac:spMk id="38" creationId="{4EC928A2-6A4A-452E-8823-81F26EA40C9C}"/>
          </ac:spMkLst>
        </pc:spChg>
        <pc:spChg chg="mod">
          <ac:chgData name="dhanashri jagadale" userId="a831ef117150abfe" providerId="LiveId" clId="{2B3B93F3-A1F2-42AE-B2D4-2A782F91FA65}" dt="2023-03-10T20:27:52.269" v="608"/>
          <ac:spMkLst>
            <pc:docMk/>
            <pc:sldMk cId="4077320888" sldId="293"/>
            <ac:spMk id="39" creationId="{0388AEE0-2630-4EEB-80E0-53D74792BE97}"/>
          </ac:spMkLst>
        </pc:spChg>
        <pc:spChg chg="mod">
          <ac:chgData name="dhanashri jagadale" userId="a831ef117150abfe" providerId="LiveId" clId="{2B3B93F3-A1F2-42AE-B2D4-2A782F91FA65}" dt="2023-03-10T20:28:01.822" v="610" actId="27636"/>
          <ac:spMkLst>
            <pc:docMk/>
            <pc:sldMk cId="4077320888" sldId="293"/>
            <ac:spMk id="40" creationId="{F5F658D4-342A-4944-98F5-EC1761CC401B}"/>
          </ac:spMkLst>
        </pc:spChg>
      </pc:sldChg>
      <pc:sldChg chg="addSp delSp modSp add mod">
        <pc:chgData name="dhanashri jagadale" userId="a831ef117150abfe" providerId="LiveId" clId="{2B3B93F3-A1F2-42AE-B2D4-2A782F91FA65}" dt="2023-03-10T20:11:04.054" v="208" actId="20577"/>
        <pc:sldMkLst>
          <pc:docMk/>
          <pc:sldMk cId="2036418275" sldId="294"/>
        </pc:sldMkLst>
        <pc:spChg chg="mod">
          <ac:chgData name="dhanashri jagadale" userId="a831ef117150abfe" providerId="LiveId" clId="{2B3B93F3-A1F2-42AE-B2D4-2A782F91FA65}" dt="2023-03-10T20:09:57.545" v="70" actId="20577"/>
          <ac:spMkLst>
            <pc:docMk/>
            <pc:sldMk cId="2036418275" sldId="294"/>
            <ac:spMk id="5" creationId="{DA8DDFFB-B59C-1163-4646-8D65A5E7771B}"/>
          </ac:spMkLst>
        </pc:spChg>
        <pc:spChg chg="mod">
          <ac:chgData name="dhanashri jagadale" userId="a831ef117150abfe" providerId="LiveId" clId="{2B3B93F3-A1F2-42AE-B2D4-2A782F91FA65}" dt="2023-03-10T20:11:04.054" v="208" actId="20577"/>
          <ac:spMkLst>
            <pc:docMk/>
            <pc:sldMk cId="2036418275" sldId="294"/>
            <ac:spMk id="7" creationId="{75FEE389-3D0C-A2F2-4F2C-64F704AB2E34}"/>
          </ac:spMkLst>
        </pc:spChg>
        <pc:picChg chg="add mod">
          <ac:chgData name="dhanashri jagadale" userId="a831ef117150abfe" providerId="LiveId" clId="{2B3B93F3-A1F2-42AE-B2D4-2A782F91FA65}" dt="2023-03-10T20:09:42.474" v="19" actId="14100"/>
          <ac:picMkLst>
            <pc:docMk/>
            <pc:sldMk cId="2036418275" sldId="294"/>
            <ac:picMk id="1026" creationId="{8204CA4E-7A0C-03DE-8B47-BA2E16CF9610}"/>
          </ac:picMkLst>
        </pc:picChg>
        <pc:picChg chg="del">
          <ac:chgData name="dhanashri jagadale" userId="a831ef117150abfe" providerId="LiveId" clId="{2B3B93F3-A1F2-42AE-B2D4-2A782F91FA65}" dt="2023-03-10T20:09:37.200" v="16" actId="478"/>
          <ac:picMkLst>
            <pc:docMk/>
            <pc:sldMk cId="2036418275" sldId="294"/>
            <ac:picMk id="13314" creationId="{8093EB22-EF85-AA6D-7079-06741C7D9AF4}"/>
          </ac:picMkLst>
        </pc:picChg>
        <pc:picChg chg="del">
          <ac:chgData name="dhanashri jagadale" userId="a831ef117150abfe" providerId="LiveId" clId="{2B3B93F3-A1F2-42AE-B2D4-2A782F91FA65}" dt="2023-03-10T20:09:38.497" v="17" actId="478"/>
          <ac:picMkLst>
            <pc:docMk/>
            <pc:sldMk cId="2036418275" sldId="294"/>
            <ac:picMk id="13316" creationId="{870B306E-BF07-D77B-0C5F-1F02D35D6879}"/>
          </ac:picMkLst>
        </pc:picChg>
      </pc:sldChg>
      <pc:sldChg chg="add">
        <pc:chgData name="dhanashri jagadale" userId="a831ef117150abfe" providerId="LiveId" clId="{2B3B93F3-A1F2-42AE-B2D4-2A782F91FA65}" dt="2023-03-10T20:18:25.089" v="209" actId="2890"/>
        <pc:sldMkLst>
          <pc:docMk/>
          <pc:sldMk cId="200817735" sldId="295"/>
        </pc:sldMkLst>
      </pc:sldChg>
      <pc:sldMasterChg chg="delSldLayout">
        <pc:chgData name="dhanashri jagadale" userId="a831ef117150abfe" providerId="LiveId" clId="{2B3B93F3-A1F2-42AE-B2D4-2A782F91FA65}" dt="2023-03-10T19:23:16.668" v="12" actId="2696"/>
        <pc:sldMasterMkLst>
          <pc:docMk/>
          <pc:sldMasterMk cId="554378049" sldId="2147483648"/>
        </pc:sldMasterMkLst>
        <pc:sldLayoutChg chg="del">
          <pc:chgData name="dhanashri jagadale" userId="a831ef117150abfe" providerId="LiveId" clId="{2B3B93F3-A1F2-42AE-B2D4-2A782F91FA65}" dt="2023-03-10T19:23:16.668" v="12" actId="2696"/>
          <pc:sldLayoutMkLst>
            <pc:docMk/>
            <pc:sldMasterMk cId="554378049" sldId="2147483648"/>
            <pc:sldLayoutMk cId="1908910364" sldId="2147483660"/>
          </pc:sldLayoutMkLst>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AF506F9-91AB-457B-A321-BA32DFC452D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EE71BC67-B9B6-41AE-BB4E-51234F20984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19C063D-436A-410C-A490-190D73BB5D3E}" type="datetimeFigureOut">
              <a:rPr lang="en-US" smtClean="0"/>
              <a:t>3/10/2023</a:t>
            </a:fld>
            <a:endParaRPr lang="en-US" dirty="0"/>
          </a:p>
        </p:txBody>
      </p:sp>
      <p:sp>
        <p:nvSpPr>
          <p:cNvPr id="4" name="Footer Placeholder 3">
            <a:extLst>
              <a:ext uri="{FF2B5EF4-FFF2-40B4-BE49-F238E27FC236}">
                <a16:creationId xmlns:a16="http://schemas.microsoft.com/office/drawing/2014/main" id="{A0E2BB79-F5ED-4C7F-A869-D9A323F2CA0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A40207CB-184F-4400-BBE4-E0B71DE0626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328996C-DF1E-45F4-80FD-86472FDB10B8}" type="slidenum">
              <a:rPr lang="en-US" smtClean="0"/>
              <a:t>‹#›</a:t>
            </a:fld>
            <a:endParaRPr lang="en-US" dirty="0"/>
          </a:p>
        </p:txBody>
      </p:sp>
    </p:spTree>
    <p:extLst>
      <p:ext uri="{BB962C8B-B14F-4D97-AF65-F5344CB8AC3E}">
        <p14:creationId xmlns:p14="http://schemas.microsoft.com/office/powerpoint/2010/main" val="140168487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CB8BDD7-4F37-46AB-9A13-BF4D77EDD71D}" type="datetimeFigureOut">
              <a:rPr lang="en-US" smtClean="0"/>
              <a:t>3/10/2023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DF8F48A-6110-47DA-8521-A1D1FFD22FEF}" type="slidenum">
              <a:rPr lang="en-US" smtClean="0"/>
              <a:t>‹#›</a:t>
            </a:fld>
            <a:endParaRPr lang="en-US" dirty="0"/>
          </a:p>
        </p:txBody>
      </p:sp>
    </p:spTree>
    <p:extLst>
      <p:ext uri="{BB962C8B-B14F-4D97-AF65-F5344CB8AC3E}">
        <p14:creationId xmlns:p14="http://schemas.microsoft.com/office/powerpoint/2010/main" val="34514915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F8F48A-6110-47DA-8521-A1D1FFD22FEF}" type="slidenum">
              <a:rPr lang="en-US" smtClean="0"/>
              <a:t>1</a:t>
            </a:fld>
            <a:endParaRPr lang="en-US" dirty="0"/>
          </a:p>
        </p:txBody>
      </p:sp>
    </p:spTree>
    <p:extLst>
      <p:ext uri="{BB962C8B-B14F-4D97-AF65-F5344CB8AC3E}">
        <p14:creationId xmlns:p14="http://schemas.microsoft.com/office/powerpoint/2010/main" val="4679097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F8F48A-6110-47DA-8521-A1D1FFD22FEF}" type="slidenum">
              <a:rPr lang="en-US" smtClean="0"/>
              <a:t>10</a:t>
            </a:fld>
            <a:endParaRPr lang="en-US" dirty="0"/>
          </a:p>
        </p:txBody>
      </p:sp>
    </p:spTree>
    <p:extLst>
      <p:ext uri="{BB962C8B-B14F-4D97-AF65-F5344CB8AC3E}">
        <p14:creationId xmlns:p14="http://schemas.microsoft.com/office/powerpoint/2010/main" val="42497454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F8F48A-6110-47DA-8521-A1D1FFD22FEF}" type="slidenum">
              <a:rPr lang="en-US" smtClean="0"/>
              <a:t>11</a:t>
            </a:fld>
            <a:endParaRPr lang="en-US" dirty="0"/>
          </a:p>
        </p:txBody>
      </p:sp>
    </p:spTree>
    <p:extLst>
      <p:ext uri="{BB962C8B-B14F-4D97-AF65-F5344CB8AC3E}">
        <p14:creationId xmlns:p14="http://schemas.microsoft.com/office/powerpoint/2010/main" val="4677135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F8F48A-6110-47DA-8521-A1D1FFD22FEF}" type="slidenum">
              <a:rPr lang="en-US" smtClean="0"/>
              <a:t>12</a:t>
            </a:fld>
            <a:endParaRPr lang="en-US" dirty="0"/>
          </a:p>
        </p:txBody>
      </p:sp>
    </p:spTree>
    <p:extLst>
      <p:ext uri="{BB962C8B-B14F-4D97-AF65-F5344CB8AC3E}">
        <p14:creationId xmlns:p14="http://schemas.microsoft.com/office/powerpoint/2010/main" val="36860551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F8F48A-6110-47DA-8521-A1D1FFD22FEF}" type="slidenum">
              <a:rPr lang="en-US" smtClean="0"/>
              <a:t>13</a:t>
            </a:fld>
            <a:endParaRPr lang="en-US" dirty="0"/>
          </a:p>
        </p:txBody>
      </p:sp>
    </p:spTree>
    <p:extLst>
      <p:ext uri="{BB962C8B-B14F-4D97-AF65-F5344CB8AC3E}">
        <p14:creationId xmlns:p14="http://schemas.microsoft.com/office/powerpoint/2010/main" val="1365993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F8F48A-6110-47DA-8521-A1D1FFD22FEF}" type="slidenum">
              <a:rPr lang="en-US" smtClean="0"/>
              <a:t>14</a:t>
            </a:fld>
            <a:endParaRPr lang="en-US" dirty="0"/>
          </a:p>
        </p:txBody>
      </p:sp>
    </p:spTree>
    <p:extLst>
      <p:ext uri="{BB962C8B-B14F-4D97-AF65-F5344CB8AC3E}">
        <p14:creationId xmlns:p14="http://schemas.microsoft.com/office/powerpoint/2010/main" val="26010027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F8F48A-6110-47DA-8521-A1D1FFD22FEF}" type="slidenum">
              <a:rPr lang="en-US" smtClean="0"/>
              <a:t>15</a:t>
            </a:fld>
            <a:endParaRPr lang="en-US" dirty="0"/>
          </a:p>
        </p:txBody>
      </p:sp>
    </p:spTree>
    <p:extLst>
      <p:ext uri="{BB962C8B-B14F-4D97-AF65-F5344CB8AC3E}">
        <p14:creationId xmlns:p14="http://schemas.microsoft.com/office/powerpoint/2010/main" val="6623240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F8F48A-6110-47DA-8521-A1D1FFD22FEF}" type="slidenum">
              <a:rPr lang="en-US" smtClean="0"/>
              <a:t>16</a:t>
            </a:fld>
            <a:endParaRPr lang="en-US" dirty="0"/>
          </a:p>
        </p:txBody>
      </p:sp>
    </p:spTree>
    <p:extLst>
      <p:ext uri="{BB962C8B-B14F-4D97-AF65-F5344CB8AC3E}">
        <p14:creationId xmlns:p14="http://schemas.microsoft.com/office/powerpoint/2010/main" val="21021233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F8F48A-6110-47DA-8521-A1D1FFD22FEF}" type="slidenum">
              <a:rPr lang="en-US" smtClean="0"/>
              <a:t>17</a:t>
            </a:fld>
            <a:endParaRPr lang="en-US" dirty="0"/>
          </a:p>
        </p:txBody>
      </p:sp>
    </p:spTree>
    <p:extLst>
      <p:ext uri="{BB962C8B-B14F-4D97-AF65-F5344CB8AC3E}">
        <p14:creationId xmlns:p14="http://schemas.microsoft.com/office/powerpoint/2010/main" val="5621531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F8F48A-6110-47DA-8521-A1D1FFD22FEF}" type="slidenum">
              <a:rPr lang="en-US" smtClean="0"/>
              <a:t>18</a:t>
            </a:fld>
            <a:endParaRPr lang="en-US" dirty="0"/>
          </a:p>
        </p:txBody>
      </p:sp>
    </p:spTree>
    <p:extLst>
      <p:ext uri="{BB962C8B-B14F-4D97-AF65-F5344CB8AC3E}">
        <p14:creationId xmlns:p14="http://schemas.microsoft.com/office/powerpoint/2010/main" val="38151752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F8F48A-6110-47DA-8521-A1D1FFD22FEF}" type="slidenum">
              <a:rPr lang="en-US" smtClean="0"/>
              <a:t>19</a:t>
            </a:fld>
            <a:endParaRPr lang="en-US" dirty="0"/>
          </a:p>
        </p:txBody>
      </p:sp>
    </p:spTree>
    <p:extLst>
      <p:ext uri="{BB962C8B-B14F-4D97-AF65-F5344CB8AC3E}">
        <p14:creationId xmlns:p14="http://schemas.microsoft.com/office/powerpoint/2010/main" val="36742300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a:t>
            </a:r>
          </a:p>
        </p:txBody>
      </p:sp>
      <p:sp>
        <p:nvSpPr>
          <p:cNvPr id="4" name="Slide Number Placeholder 3"/>
          <p:cNvSpPr>
            <a:spLocks noGrp="1"/>
          </p:cNvSpPr>
          <p:nvPr>
            <p:ph type="sldNum" sz="quarter" idx="10"/>
          </p:nvPr>
        </p:nvSpPr>
        <p:spPr/>
        <p:txBody>
          <a:bodyPr/>
          <a:lstStyle/>
          <a:p>
            <a:fld id="{6DF8F48A-6110-47DA-8521-A1D1FFD22FEF}" type="slidenum">
              <a:rPr lang="en-US" smtClean="0"/>
              <a:t>2</a:t>
            </a:fld>
            <a:endParaRPr lang="en-US"/>
          </a:p>
        </p:txBody>
      </p:sp>
    </p:spTree>
    <p:extLst>
      <p:ext uri="{BB962C8B-B14F-4D97-AF65-F5344CB8AC3E}">
        <p14:creationId xmlns:p14="http://schemas.microsoft.com/office/powerpoint/2010/main" val="20420239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F8F48A-6110-47DA-8521-A1D1FFD22FEF}" type="slidenum">
              <a:rPr lang="en-US" smtClean="0"/>
              <a:t>20</a:t>
            </a:fld>
            <a:endParaRPr lang="en-US" dirty="0"/>
          </a:p>
        </p:txBody>
      </p:sp>
    </p:spTree>
    <p:extLst>
      <p:ext uri="{BB962C8B-B14F-4D97-AF65-F5344CB8AC3E}">
        <p14:creationId xmlns:p14="http://schemas.microsoft.com/office/powerpoint/2010/main" val="405391604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F8F48A-6110-47DA-8521-A1D1FFD22FEF}" type="slidenum">
              <a:rPr lang="en-US" smtClean="0"/>
              <a:t>21</a:t>
            </a:fld>
            <a:endParaRPr lang="en-US" dirty="0"/>
          </a:p>
        </p:txBody>
      </p:sp>
    </p:spTree>
    <p:extLst>
      <p:ext uri="{BB962C8B-B14F-4D97-AF65-F5344CB8AC3E}">
        <p14:creationId xmlns:p14="http://schemas.microsoft.com/office/powerpoint/2010/main" val="15822951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F8F48A-6110-47DA-8521-A1D1FFD22FEF}" type="slidenum">
              <a:rPr lang="en-US" smtClean="0"/>
              <a:t>22</a:t>
            </a:fld>
            <a:endParaRPr lang="en-US" dirty="0"/>
          </a:p>
        </p:txBody>
      </p:sp>
    </p:spTree>
    <p:extLst>
      <p:ext uri="{BB962C8B-B14F-4D97-AF65-F5344CB8AC3E}">
        <p14:creationId xmlns:p14="http://schemas.microsoft.com/office/powerpoint/2010/main" val="24941672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DF8F48A-6110-47DA-8521-A1D1FFD22FEF}" type="slidenum">
              <a:rPr lang="en-US" smtClean="0"/>
              <a:t>24</a:t>
            </a:fld>
            <a:endParaRPr lang="en-US" dirty="0"/>
          </a:p>
        </p:txBody>
      </p:sp>
    </p:spTree>
    <p:extLst>
      <p:ext uri="{BB962C8B-B14F-4D97-AF65-F5344CB8AC3E}">
        <p14:creationId xmlns:p14="http://schemas.microsoft.com/office/powerpoint/2010/main" val="185788553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F8F48A-6110-47DA-8521-A1D1FFD22FEF}" type="slidenum">
              <a:rPr lang="en-US" smtClean="0"/>
              <a:t>25</a:t>
            </a:fld>
            <a:endParaRPr lang="en-US" dirty="0"/>
          </a:p>
        </p:txBody>
      </p:sp>
    </p:spTree>
    <p:extLst>
      <p:ext uri="{BB962C8B-B14F-4D97-AF65-F5344CB8AC3E}">
        <p14:creationId xmlns:p14="http://schemas.microsoft.com/office/powerpoint/2010/main" val="42620079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a:t>
            </a:r>
          </a:p>
        </p:txBody>
      </p:sp>
      <p:sp>
        <p:nvSpPr>
          <p:cNvPr id="4" name="Slide Number Placeholder 3"/>
          <p:cNvSpPr>
            <a:spLocks noGrp="1"/>
          </p:cNvSpPr>
          <p:nvPr>
            <p:ph type="sldNum" sz="quarter" idx="10"/>
          </p:nvPr>
        </p:nvSpPr>
        <p:spPr/>
        <p:txBody>
          <a:bodyPr/>
          <a:lstStyle/>
          <a:p>
            <a:fld id="{6DF8F48A-6110-47DA-8521-A1D1FFD22FEF}" type="slidenum">
              <a:rPr lang="en-US" smtClean="0"/>
              <a:t>3</a:t>
            </a:fld>
            <a:endParaRPr lang="en-US"/>
          </a:p>
        </p:txBody>
      </p:sp>
    </p:spTree>
    <p:extLst>
      <p:ext uri="{BB962C8B-B14F-4D97-AF65-F5344CB8AC3E}">
        <p14:creationId xmlns:p14="http://schemas.microsoft.com/office/powerpoint/2010/main" val="39018929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F8F48A-6110-47DA-8521-A1D1FFD22FEF}" type="slidenum">
              <a:rPr lang="en-US" smtClean="0"/>
              <a:t>4</a:t>
            </a:fld>
            <a:endParaRPr lang="en-US" dirty="0"/>
          </a:p>
        </p:txBody>
      </p:sp>
    </p:spTree>
    <p:extLst>
      <p:ext uri="{BB962C8B-B14F-4D97-AF65-F5344CB8AC3E}">
        <p14:creationId xmlns:p14="http://schemas.microsoft.com/office/powerpoint/2010/main" val="42302284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F8F48A-6110-47DA-8521-A1D1FFD22FEF}" type="slidenum">
              <a:rPr lang="en-US" smtClean="0"/>
              <a:t>5</a:t>
            </a:fld>
            <a:endParaRPr lang="en-US" dirty="0"/>
          </a:p>
        </p:txBody>
      </p:sp>
    </p:spTree>
    <p:extLst>
      <p:ext uri="{BB962C8B-B14F-4D97-AF65-F5344CB8AC3E}">
        <p14:creationId xmlns:p14="http://schemas.microsoft.com/office/powerpoint/2010/main" val="23698676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F8F48A-6110-47DA-8521-A1D1FFD22FEF}" type="slidenum">
              <a:rPr lang="en-US" smtClean="0"/>
              <a:t>6</a:t>
            </a:fld>
            <a:endParaRPr lang="en-US" dirty="0"/>
          </a:p>
        </p:txBody>
      </p:sp>
    </p:spTree>
    <p:extLst>
      <p:ext uri="{BB962C8B-B14F-4D97-AF65-F5344CB8AC3E}">
        <p14:creationId xmlns:p14="http://schemas.microsoft.com/office/powerpoint/2010/main" val="26641862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F8F48A-6110-47DA-8521-A1D1FFD22FEF}" type="slidenum">
              <a:rPr lang="en-US" smtClean="0"/>
              <a:t>7</a:t>
            </a:fld>
            <a:endParaRPr lang="en-US" dirty="0"/>
          </a:p>
        </p:txBody>
      </p:sp>
    </p:spTree>
    <p:extLst>
      <p:ext uri="{BB962C8B-B14F-4D97-AF65-F5344CB8AC3E}">
        <p14:creationId xmlns:p14="http://schemas.microsoft.com/office/powerpoint/2010/main" val="2092487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F8F48A-6110-47DA-8521-A1D1FFD22FEF}" type="slidenum">
              <a:rPr lang="en-US" smtClean="0"/>
              <a:t>8</a:t>
            </a:fld>
            <a:endParaRPr lang="en-US" dirty="0"/>
          </a:p>
        </p:txBody>
      </p:sp>
    </p:spTree>
    <p:extLst>
      <p:ext uri="{BB962C8B-B14F-4D97-AF65-F5344CB8AC3E}">
        <p14:creationId xmlns:p14="http://schemas.microsoft.com/office/powerpoint/2010/main" val="31218111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F8F48A-6110-47DA-8521-A1D1FFD22FEF}" type="slidenum">
              <a:rPr lang="en-US" smtClean="0"/>
              <a:t>9</a:t>
            </a:fld>
            <a:endParaRPr lang="en-US" dirty="0"/>
          </a:p>
        </p:txBody>
      </p:sp>
    </p:spTree>
    <p:extLst>
      <p:ext uri="{BB962C8B-B14F-4D97-AF65-F5344CB8AC3E}">
        <p14:creationId xmlns:p14="http://schemas.microsoft.com/office/powerpoint/2010/main" val="39170668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B0BBB5-FEB0-47AD-A01D-A9D3462038F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58207C41-C17D-4E84-B9CC-CA142B94C10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7245F25D-6082-47DE-9B2C-675944DD1812}"/>
              </a:ext>
            </a:extLst>
          </p:cNvPr>
          <p:cNvSpPr>
            <a:spLocks noGrp="1"/>
          </p:cNvSpPr>
          <p:nvPr>
            <p:ph type="dt" sz="half" idx="10"/>
          </p:nvPr>
        </p:nvSpPr>
        <p:spPr/>
        <p:txBody>
          <a:bodyPr/>
          <a:lstStyle/>
          <a:p>
            <a:fld id="{9294036C-9E7C-4FFC-99FA-414B61E345DD}" type="datetimeFigureOut">
              <a:rPr lang="en-US" smtClean="0"/>
              <a:t>3/10/2023</a:t>
            </a:fld>
            <a:endParaRPr lang="en-US" dirty="0"/>
          </a:p>
        </p:txBody>
      </p:sp>
      <p:sp>
        <p:nvSpPr>
          <p:cNvPr id="5" name="Footer Placeholder 4">
            <a:extLst>
              <a:ext uri="{FF2B5EF4-FFF2-40B4-BE49-F238E27FC236}">
                <a16:creationId xmlns:a16="http://schemas.microsoft.com/office/drawing/2014/main" id="{5E24B0FF-3B25-4E5C-A0A7-4E163636215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9377007-1A01-499B-ACAD-C9F9C20B76F8}"/>
              </a:ext>
            </a:extLst>
          </p:cNvPr>
          <p:cNvSpPr>
            <a:spLocks noGrp="1"/>
          </p:cNvSpPr>
          <p:nvPr>
            <p:ph type="sldNum" sz="quarter" idx="12"/>
          </p:nvPr>
        </p:nvSpPr>
        <p:spPr/>
        <p:txBody>
          <a:bodyPr/>
          <a:lstStyle/>
          <a:p>
            <a:fld id="{ED6580AB-5C3C-4B4F-8E2A-8B7A0A8CE695}" type="slidenum">
              <a:rPr lang="en-US" smtClean="0"/>
              <a:t>‹#›</a:t>
            </a:fld>
            <a:endParaRPr lang="en-US" dirty="0"/>
          </a:p>
        </p:txBody>
      </p:sp>
    </p:spTree>
    <p:extLst>
      <p:ext uri="{BB962C8B-B14F-4D97-AF65-F5344CB8AC3E}">
        <p14:creationId xmlns:p14="http://schemas.microsoft.com/office/powerpoint/2010/main" val="11699625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081C24-32F4-4208-B651-CDCBFCD0312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8B74779-B577-461F-A409-71F6A5A11A0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9B044BD-4FA0-432C-95D7-517D2DE8C4B6}"/>
              </a:ext>
            </a:extLst>
          </p:cNvPr>
          <p:cNvSpPr>
            <a:spLocks noGrp="1"/>
          </p:cNvSpPr>
          <p:nvPr>
            <p:ph type="dt" sz="half" idx="10"/>
          </p:nvPr>
        </p:nvSpPr>
        <p:spPr/>
        <p:txBody>
          <a:bodyPr/>
          <a:lstStyle/>
          <a:p>
            <a:fld id="{9294036C-9E7C-4FFC-99FA-414B61E345DD}" type="datetimeFigureOut">
              <a:rPr lang="en-US" smtClean="0"/>
              <a:t>3/10/2023</a:t>
            </a:fld>
            <a:endParaRPr lang="en-US" dirty="0"/>
          </a:p>
        </p:txBody>
      </p:sp>
      <p:sp>
        <p:nvSpPr>
          <p:cNvPr id="5" name="Footer Placeholder 4">
            <a:extLst>
              <a:ext uri="{FF2B5EF4-FFF2-40B4-BE49-F238E27FC236}">
                <a16:creationId xmlns:a16="http://schemas.microsoft.com/office/drawing/2014/main" id="{AD17F283-FE61-4C9A-9E39-74D429C582C2}"/>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69F9B807-6FE9-4E47-846B-BCB39B7AE2D5}"/>
              </a:ext>
            </a:extLst>
          </p:cNvPr>
          <p:cNvSpPr>
            <a:spLocks noGrp="1"/>
          </p:cNvSpPr>
          <p:nvPr>
            <p:ph type="sldNum" sz="quarter" idx="12"/>
          </p:nvPr>
        </p:nvSpPr>
        <p:spPr/>
        <p:txBody>
          <a:bodyPr/>
          <a:lstStyle/>
          <a:p>
            <a:fld id="{ED6580AB-5C3C-4B4F-8E2A-8B7A0A8CE695}" type="slidenum">
              <a:rPr lang="en-US" smtClean="0"/>
              <a:t>‹#›</a:t>
            </a:fld>
            <a:endParaRPr lang="en-US" dirty="0"/>
          </a:p>
        </p:txBody>
      </p:sp>
    </p:spTree>
    <p:extLst>
      <p:ext uri="{BB962C8B-B14F-4D97-AF65-F5344CB8AC3E}">
        <p14:creationId xmlns:p14="http://schemas.microsoft.com/office/powerpoint/2010/main" val="31039855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42594DD-FFD4-4AA9-BCDA-0BA87C14639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79C2B6E-24EB-42CE-8B4D-3178D08C7EB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4C92C56-63F3-4246-AAEE-2FBC89E80248}"/>
              </a:ext>
            </a:extLst>
          </p:cNvPr>
          <p:cNvSpPr>
            <a:spLocks noGrp="1"/>
          </p:cNvSpPr>
          <p:nvPr>
            <p:ph type="dt" sz="half" idx="10"/>
          </p:nvPr>
        </p:nvSpPr>
        <p:spPr/>
        <p:txBody>
          <a:bodyPr/>
          <a:lstStyle/>
          <a:p>
            <a:fld id="{9294036C-9E7C-4FFC-99FA-414B61E345DD}" type="datetimeFigureOut">
              <a:rPr lang="en-US" smtClean="0"/>
              <a:t>3/10/2023</a:t>
            </a:fld>
            <a:endParaRPr lang="en-US" dirty="0"/>
          </a:p>
        </p:txBody>
      </p:sp>
      <p:sp>
        <p:nvSpPr>
          <p:cNvPr id="5" name="Footer Placeholder 4">
            <a:extLst>
              <a:ext uri="{FF2B5EF4-FFF2-40B4-BE49-F238E27FC236}">
                <a16:creationId xmlns:a16="http://schemas.microsoft.com/office/drawing/2014/main" id="{35C10319-C816-40EC-B1D0-FD9748E41D7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3854E9AB-6952-407A-9F06-2EB917172FBD}"/>
              </a:ext>
            </a:extLst>
          </p:cNvPr>
          <p:cNvSpPr>
            <a:spLocks noGrp="1"/>
          </p:cNvSpPr>
          <p:nvPr>
            <p:ph type="sldNum" sz="quarter" idx="12"/>
          </p:nvPr>
        </p:nvSpPr>
        <p:spPr/>
        <p:txBody>
          <a:bodyPr/>
          <a:lstStyle/>
          <a:p>
            <a:fld id="{ED6580AB-5C3C-4B4F-8E2A-8B7A0A8CE695}" type="slidenum">
              <a:rPr lang="en-US" smtClean="0"/>
              <a:t>‹#›</a:t>
            </a:fld>
            <a:endParaRPr lang="en-US" dirty="0"/>
          </a:p>
        </p:txBody>
      </p:sp>
    </p:spTree>
    <p:extLst>
      <p:ext uri="{BB962C8B-B14F-4D97-AF65-F5344CB8AC3E}">
        <p14:creationId xmlns:p14="http://schemas.microsoft.com/office/powerpoint/2010/main" val="36037163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25A1ED5E-125E-4828-9BC6-A73A2C8B88E0}"/>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318288"/>
            <a:ext cx="8807116" cy="2387600"/>
          </a:xfrm>
        </p:spPr>
        <p:txBody>
          <a:bodyPr anchor="b">
            <a:normAutofit/>
          </a:bodyPr>
          <a:lstStyle>
            <a:lvl1pPr algn="l">
              <a:defRPr sz="5500" b="1">
                <a:solidFill>
                  <a:schemeClr val="bg1"/>
                </a:solidFill>
              </a:defRPr>
            </a:lvl1pPr>
          </a:lstStyle>
          <a:p>
            <a:r>
              <a:rPr lang="en-US" dirty="0"/>
              <a:t>PRESENTATION</a:t>
            </a:r>
            <a:br>
              <a:rPr lang="en-US" dirty="0"/>
            </a:br>
            <a:r>
              <a:rPr lang="en-US" dirty="0"/>
              <a:t>TITLE</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3052756"/>
            <a:ext cx="9144000" cy="1397991"/>
          </a:xfrm>
        </p:spPr>
        <p:txBody>
          <a:bodyPr>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Lorem Ipsum</a:t>
            </a:r>
            <a:br>
              <a:rPr lang="en-US" dirty="0"/>
            </a:br>
            <a:r>
              <a:rPr lang="en-US" dirty="0"/>
              <a:t>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D2EBFB3C-F5CB-4FF4-9626-146326B1E467}" type="datetime1">
              <a:rPr lang="en-US" smtClean="0"/>
              <a:t>3/10/2023</a:t>
            </a:fld>
            <a:endParaRPr lang="en-US" dirty="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0"/>
            <a:ext cx="144000" cy="248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 name="Straight Connector 11">
            <a:extLst>
              <a:ext uri="{FF2B5EF4-FFF2-40B4-BE49-F238E27FC236}">
                <a16:creationId xmlns:a16="http://schemas.microsoft.com/office/drawing/2014/main" id="{08240730-69E4-4798-8578-D648F7A2C4C9}"/>
              </a:ext>
            </a:extLst>
          </p:cNvPr>
          <p:cNvCxnSpPr/>
          <p:nvPr userDrawn="1"/>
        </p:nvCxnSpPr>
        <p:spPr>
          <a:xfrm>
            <a:off x="1957137" y="2897709"/>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84AF3E3-F20C-4D84-A158-6DFC09B69A91}"/>
              </a:ext>
            </a:extLst>
          </p:cNvPr>
          <p:cNvCxnSpPr>
            <a:cxnSpLocks/>
          </p:cNvCxnSpPr>
          <p:nvPr userDrawn="1"/>
        </p:nvCxnSpPr>
        <p:spPr>
          <a:xfrm rot="16200000">
            <a:off x="10391274" y="6172200"/>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Text Placeholder 14">
            <a:extLst>
              <a:ext uri="{FF2B5EF4-FFF2-40B4-BE49-F238E27FC236}">
                <a16:creationId xmlns:a16="http://schemas.microsoft.com/office/drawing/2014/main" id="{C32342D9-9DBE-4809-840C-62844DDC034F}"/>
              </a:ext>
            </a:extLst>
          </p:cNvPr>
          <p:cNvSpPr>
            <a:spLocks noGrp="1"/>
          </p:cNvSpPr>
          <p:nvPr>
            <p:ph type="body" sz="quarter" idx="13" hasCustomPrompt="1"/>
          </p:nvPr>
        </p:nvSpPr>
        <p:spPr>
          <a:xfrm>
            <a:off x="9416048" y="5396630"/>
            <a:ext cx="1460500" cy="481013"/>
          </a:xfrm>
        </p:spPr>
        <p:txBody>
          <a:bodyPr/>
          <a:lstStyle>
            <a:lvl1pPr marL="0" indent="0" algn="r">
              <a:buNone/>
              <a:defRPr lang="en-US" sz="3000" b="1" i="0" kern="1200" dirty="0">
                <a:solidFill>
                  <a:schemeClr val="tx2"/>
                </a:solidFill>
                <a:latin typeface="+mn-lt"/>
                <a:ea typeface="+mn-ea"/>
                <a:cs typeface="+mn-cs"/>
              </a:defRPr>
            </a:lvl1pPr>
          </a:lstStyle>
          <a:p>
            <a:pPr lvl="0"/>
            <a:r>
              <a:rPr lang="en-US" dirty="0"/>
              <a:t>20XX</a:t>
            </a:r>
          </a:p>
        </p:txBody>
      </p:sp>
    </p:spTree>
    <p:extLst>
      <p:ext uri="{BB962C8B-B14F-4D97-AF65-F5344CB8AC3E}">
        <p14:creationId xmlns:p14="http://schemas.microsoft.com/office/powerpoint/2010/main" val="19541777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E6F6CA0-765E-484B-B9C2-16E6A4F4986D}"/>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2522758"/>
            <a:ext cx="8807116" cy="2387600"/>
          </a:xfrm>
        </p:spPr>
        <p:txBody>
          <a:bodyPr anchor="b">
            <a:normAutofit/>
          </a:bodyPr>
          <a:lstStyle>
            <a:lvl1pPr algn="l">
              <a:defRPr sz="5500" b="1">
                <a:solidFill>
                  <a:schemeClr val="bg1"/>
                </a:solidFill>
              </a:defRPr>
            </a:lvl1pPr>
          </a:lstStyle>
          <a:p>
            <a:r>
              <a:rPr lang="en-US" dirty="0"/>
              <a:t>PRESENTATION</a:t>
            </a:r>
            <a:br>
              <a:rPr lang="en-US" dirty="0"/>
            </a:br>
            <a:r>
              <a:rPr lang="en-US" dirty="0"/>
              <a:t>TITLE</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5257226"/>
            <a:ext cx="9144000" cy="1397991"/>
          </a:xfrm>
        </p:spPr>
        <p:txBody>
          <a:bodyPr>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Lorem Ipsum</a:t>
            </a:r>
            <a:br>
              <a:rPr lang="en-US" dirty="0"/>
            </a:br>
            <a:r>
              <a:rPr lang="en-US" dirty="0"/>
              <a:t>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8E5174AC-6E10-46E9-BC4A-4E3A595D534E}" type="datetime1">
              <a:rPr lang="en-US" smtClean="0"/>
              <a:t>3/10/2023</a:t>
            </a:fld>
            <a:endParaRPr lang="en-US" dirty="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3438000"/>
            <a:ext cx="144000" cy="342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 name="Straight Connector 11">
            <a:extLst>
              <a:ext uri="{FF2B5EF4-FFF2-40B4-BE49-F238E27FC236}">
                <a16:creationId xmlns:a16="http://schemas.microsoft.com/office/drawing/2014/main" id="{08240730-69E4-4798-8578-D648F7A2C4C9}"/>
              </a:ext>
            </a:extLst>
          </p:cNvPr>
          <p:cNvCxnSpPr/>
          <p:nvPr userDrawn="1"/>
        </p:nvCxnSpPr>
        <p:spPr>
          <a:xfrm>
            <a:off x="1957137" y="5102179"/>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84AF3E3-F20C-4D84-A158-6DFC09B69A91}"/>
              </a:ext>
            </a:extLst>
          </p:cNvPr>
          <p:cNvCxnSpPr>
            <a:cxnSpLocks/>
          </p:cNvCxnSpPr>
          <p:nvPr userDrawn="1"/>
        </p:nvCxnSpPr>
        <p:spPr>
          <a:xfrm rot="16200000">
            <a:off x="10391274" y="685801"/>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Text Placeholder 14">
            <a:extLst>
              <a:ext uri="{FF2B5EF4-FFF2-40B4-BE49-F238E27FC236}">
                <a16:creationId xmlns:a16="http://schemas.microsoft.com/office/drawing/2014/main" id="{C32342D9-9DBE-4809-840C-62844DDC034F}"/>
              </a:ext>
            </a:extLst>
          </p:cNvPr>
          <p:cNvSpPr>
            <a:spLocks noGrp="1"/>
          </p:cNvSpPr>
          <p:nvPr>
            <p:ph type="body" sz="quarter" idx="13" hasCustomPrompt="1"/>
          </p:nvPr>
        </p:nvSpPr>
        <p:spPr>
          <a:xfrm>
            <a:off x="9416048" y="1015979"/>
            <a:ext cx="1460500" cy="481013"/>
          </a:xfrm>
        </p:spPr>
        <p:txBody>
          <a:bodyPr/>
          <a:lstStyle>
            <a:lvl1pPr marL="0" indent="0" algn="r">
              <a:buNone/>
              <a:defRPr lang="en-US" sz="3000" b="1" i="0" kern="1200" dirty="0">
                <a:solidFill>
                  <a:schemeClr val="tx2"/>
                </a:solidFill>
                <a:latin typeface="+mn-lt"/>
                <a:ea typeface="+mn-ea"/>
                <a:cs typeface="+mn-cs"/>
              </a:defRPr>
            </a:lvl1pPr>
          </a:lstStyle>
          <a:p>
            <a:pPr lvl="0"/>
            <a:r>
              <a:rPr lang="en-US" dirty="0"/>
              <a:t>20XX</a:t>
            </a:r>
          </a:p>
        </p:txBody>
      </p:sp>
    </p:spTree>
    <p:extLst>
      <p:ext uri="{BB962C8B-B14F-4D97-AF65-F5344CB8AC3E}">
        <p14:creationId xmlns:p14="http://schemas.microsoft.com/office/powerpoint/2010/main" val="276670436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E6F6CA0-765E-484B-B9C2-16E6A4F4986D}"/>
              </a:ext>
            </a:extLst>
          </p:cNvPr>
          <p:cNvSpPr/>
          <p:nvPr userDrawn="1"/>
        </p:nvSpPr>
        <p:spPr>
          <a:xfrm>
            <a:off x="0" y="4251158"/>
            <a:ext cx="12192000" cy="2606842"/>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4700582"/>
            <a:ext cx="8807116" cy="915873"/>
          </a:xfrm>
        </p:spPr>
        <p:txBody>
          <a:bodyPr anchor="b">
            <a:normAutofit/>
          </a:bodyPr>
          <a:lstStyle>
            <a:lvl1pPr algn="l">
              <a:defRPr sz="5500" b="1">
                <a:solidFill>
                  <a:schemeClr val="bg1"/>
                </a:solidFill>
              </a:defRPr>
            </a:lvl1pPr>
          </a:lstStyle>
          <a:p>
            <a:r>
              <a:rPr lang="en-US" noProof="0"/>
              <a:t>PRESENTATION TITLE</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5949257"/>
            <a:ext cx="9144000" cy="601840"/>
          </a:xfrm>
        </p:spPr>
        <p:txBody>
          <a:bodyPr>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Lorem Ipsum 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B3903798-9F8A-4555-A128-691FDFB38DA9}" type="datetime1">
              <a:rPr lang="en-US" noProof="0" smtClean="0"/>
              <a:t>3/10/2023</a:t>
            </a:fld>
            <a:endParaRPr lang="en-US" noProof="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a:lstStyle/>
          <a:p>
            <a:r>
              <a:rPr lang="en-US" noProof="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noProof="0" smtClean="0"/>
              <a:t>‹#›</a:t>
            </a:fld>
            <a:endParaRPr lang="en-US" noProof="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4878000"/>
            <a:ext cx="144000" cy="19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12" name="Straight Connector 11">
            <a:extLst>
              <a:ext uri="{FF2B5EF4-FFF2-40B4-BE49-F238E27FC236}">
                <a16:creationId xmlns:a16="http://schemas.microsoft.com/office/drawing/2014/main" id="{08240730-69E4-4798-8578-D648F7A2C4C9}"/>
              </a:ext>
            </a:extLst>
          </p:cNvPr>
          <p:cNvCxnSpPr/>
          <p:nvPr userDrawn="1"/>
        </p:nvCxnSpPr>
        <p:spPr>
          <a:xfrm>
            <a:off x="1957137" y="5794209"/>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F632EEF-732A-4DE7-BC5A-A86C31DB6F5A}"/>
              </a:ext>
            </a:extLst>
          </p:cNvPr>
          <p:cNvCxnSpPr>
            <a:cxnSpLocks/>
          </p:cNvCxnSpPr>
          <p:nvPr userDrawn="1"/>
        </p:nvCxnSpPr>
        <p:spPr>
          <a:xfrm rot="16200000">
            <a:off x="10391274" y="685801"/>
            <a:ext cx="1371600" cy="0"/>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sp>
        <p:nvSpPr>
          <p:cNvPr id="16" name="Text Placeholder 14">
            <a:extLst>
              <a:ext uri="{FF2B5EF4-FFF2-40B4-BE49-F238E27FC236}">
                <a16:creationId xmlns:a16="http://schemas.microsoft.com/office/drawing/2014/main" id="{C54CE062-7CDB-4AB7-B86E-461B22E7F450}"/>
              </a:ext>
            </a:extLst>
          </p:cNvPr>
          <p:cNvSpPr>
            <a:spLocks noGrp="1"/>
          </p:cNvSpPr>
          <p:nvPr>
            <p:ph type="body" sz="quarter" idx="14" hasCustomPrompt="1"/>
          </p:nvPr>
        </p:nvSpPr>
        <p:spPr>
          <a:xfrm>
            <a:off x="9416048" y="1013969"/>
            <a:ext cx="1460500" cy="481013"/>
          </a:xfrm>
        </p:spPr>
        <p:txBody>
          <a:bodyPr/>
          <a:lstStyle>
            <a:lvl1pPr marL="0" indent="0" algn="r">
              <a:buNone/>
              <a:defRPr lang="en-US" sz="3000" b="1" i="0" kern="1200" dirty="0">
                <a:solidFill>
                  <a:schemeClr val="bg2"/>
                </a:solidFill>
                <a:latin typeface="+mn-lt"/>
                <a:ea typeface="+mn-ea"/>
                <a:cs typeface="+mn-cs"/>
              </a:defRPr>
            </a:lvl1pPr>
          </a:lstStyle>
          <a:p>
            <a:pPr lvl="0"/>
            <a:r>
              <a:rPr lang="en-US" noProof="0"/>
              <a:t>20XX</a:t>
            </a:r>
          </a:p>
        </p:txBody>
      </p:sp>
    </p:spTree>
    <p:extLst>
      <p:ext uri="{BB962C8B-B14F-4D97-AF65-F5344CB8AC3E}">
        <p14:creationId xmlns:p14="http://schemas.microsoft.com/office/powerpoint/2010/main" val="337761824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E6F6CA0-765E-484B-B9C2-16E6A4F4986D}"/>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2413986"/>
            <a:ext cx="7107331" cy="1838643"/>
          </a:xfrm>
        </p:spPr>
        <p:txBody>
          <a:bodyPr anchor="b">
            <a:normAutofit/>
          </a:bodyPr>
          <a:lstStyle>
            <a:lvl1pPr algn="l">
              <a:defRPr sz="5500" b="1">
                <a:solidFill>
                  <a:schemeClr val="bg1"/>
                </a:solidFill>
              </a:defRPr>
            </a:lvl1pPr>
          </a:lstStyle>
          <a:p>
            <a:r>
              <a:rPr lang="en-US" noProof="0"/>
              <a:t>PRESENTATION TITLE</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4599498"/>
            <a:ext cx="7107331" cy="966857"/>
          </a:xfrm>
        </p:spPr>
        <p:txBody>
          <a:bodyPr>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Lorem Ipsum</a:t>
            </a:r>
            <a:br>
              <a:rPr lang="en-US" noProof="0"/>
            </a:br>
            <a:r>
              <a:rPr lang="en-US" noProof="0"/>
              <a:t>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D229C6A1-E569-4FC9-9D93-90A846C9C5BB}" type="datetime1">
              <a:rPr lang="en-US" noProof="0" smtClean="0"/>
              <a:t>3/10/2023</a:t>
            </a:fld>
            <a:endParaRPr lang="en-US" noProof="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a:lstStyle/>
          <a:p>
            <a:r>
              <a:rPr lang="en-US" noProof="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noProof="0" smtClean="0"/>
              <a:t>‹#›</a:t>
            </a:fld>
            <a:endParaRPr lang="en-US" noProof="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2740862"/>
            <a:ext cx="144000" cy="1289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12" name="Straight Connector 11">
            <a:extLst>
              <a:ext uri="{FF2B5EF4-FFF2-40B4-BE49-F238E27FC236}">
                <a16:creationId xmlns:a16="http://schemas.microsoft.com/office/drawing/2014/main" id="{08240730-69E4-4798-8578-D648F7A2C4C9}"/>
              </a:ext>
            </a:extLst>
          </p:cNvPr>
          <p:cNvCxnSpPr/>
          <p:nvPr userDrawn="1"/>
        </p:nvCxnSpPr>
        <p:spPr>
          <a:xfrm>
            <a:off x="1957137" y="4444451"/>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6E88EDA-C5A5-4C22-8CE4-5C7FDCF2E859}"/>
              </a:ext>
            </a:extLst>
          </p:cNvPr>
          <p:cNvCxnSpPr>
            <a:cxnSpLocks/>
          </p:cNvCxnSpPr>
          <p:nvPr userDrawn="1"/>
        </p:nvCxnSpPr>
        <p:spPr>
          <a:xfrm flipV="1">
            <a:off x="11077074" y="5622756"/>
            <a:ext cx="0" cy="984222"/>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4">
            <a:extLst>
              <a:ext uri="{FF2B5EF4-FFF2-40B4-BE49-F238E27FC236}">
                <a16:creationId xmlns:a16="http://schemas.microsoft.com/office/drawing/2014/main" id="{1B98974C-AC7A-4E66-AE1A-DBA5F1A1D054}"/>
              </a:ext>
            </a:extLst>
          </p:cNvPr>
          <p:cNvSpPr>
            <a:spLocks noGrp="1"/>
          </p:cNvSpPr>
          <p:nvPr>
            <p:ph type="body" sz="quarter" idx="13" hasCustomPrompt="1"/>
          </p:nvPr>
        </p:nvSpPr>
        <p:spPr>
          <a:xfrm>
            <a:off x="9416048" y="5532986"/>
            <a:ext cx="1460500" cy="481013"/>
          </a:xfrm>
        </p:spPr>
        <p:txBody>
          <a:bodyPr/>
          <a:lstStyle>
            <a:lvl1pPr marL="0" indent="0" algn="r">
              <a:buNone/>
              <a:defRPr lang="en-US" sz="3000" b="1" i="0" kern="1200" dirty="0">
                <a:solidFill>
                  <a:schemeClr val="tx2"/>
                </a:solidFill>
                <a:latin typeface="+mn-lt"/>
                <a:ea typeface="+mn-ea"/>
                <a:cs typeface="+mn-cs"/>
              </a:defRPr>
            </a:lvl1pPr>
          </a:lstStyle>
          <a:p>
            <a:pPr lvl="0"/>
            <a:r>
              <a:rPr lang="en-US" noProof="0"/>
              <a:t>20XX</a:t>
            </a:r>
          </a:p>
        </p:txBody>
      </p:sp>
    </p:spTree>
    <p:extLst>
      <p:ext uri="{BB962C8B-B14F-4D97-AF65-F5344CB8AC3E}">
        <p14:creationId xmlns:p14="http://schemas.microsoft.com/office/powerpoint/2010/main" val="301742467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E6F6CA0-765E-484B-B9C2-16E6A4F4986D}"/>
              </a:ext>
            </a:extLst>
          </p:cNvPr>
          <p:cNvSpPr/>
          <p:nvPr userDrawn="1"/>
        </p:nvSpPr>
        <p:spPr>
          <a:xfrm>
            <a:off x="0" y="-1"/>
            <a:ext cx="12192000" cy="4464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4785756"/>
            <a:ext cx="8807116" cy="915873"/>
          </a:xfrm>
        </p:spPr>
        <p:txBody>
          <a:bodyPr anchor="b">
            <a:normAutofit/>
          </a:bodyPr>
          <a:lstStyle>
            <a:lvl1pPr algn="l">
              <a:defRPr sz="5500" b="1">
                <a:gradFill>
                  <a:gsLst>
                    <a:gs pos="0">
                      <a:schemeClr val="bg2"/>
                    </a:gs>
                    <a:gs pos="100000">
                      <a:schemeClr val="accent1"/>
                    </a:gs>
                  </a:gsLst>
                  <a:lin ang="0" scaled="1"/>
                </a:gradFill>
              </a:defRPr>
            </a:lvl1pPr>
          </a:lstStyle>
          <a:p>
            <a:r>
              <a:rPr lang="en-US" noProof="0"/>
              <a:t>PRESENTATION TITLE</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6050473"/>
            <a:ext cx="9144000" cy="601840"/>
          </a:xfrm>
        </p:spPr>
        <p:txBody>
          <a:bodyPr>
            <a:normAutofit/>
          </a:bodyPr>
          <a:lstStyle>
            <a:lvl1pPr marL="0" indent="0" algn="l">
              <a:buNone/>
              <a:defRPr sz="3000" b="1" i="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Lorem Ipsum 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EB7FBC92-456B-42A9-BBF5-ADCA2050DDCF}" type="datetime1">
              <a:rPr lang="en-US" noProof="0" smtClean="0"/>
              <a:t>3/10/2023</a:t>
            </a:fld>
            <a:endParaRPr lang="en-US" noProof="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a:lstStyle/>
          <a:p>
            <a:r>
              <a:rPr lang="en-US" noProof="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noProof="0" smtClean="0"/>
              <a:t>‹#›</a:t>
            </a:fld>
            <a:endParaRPr lang="en-US" noProof="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4950000"/>
            <a:ext cx="144000" cy="190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12" name="Straight Connector 11">
            <a:extLst>
              <a:ext uri="{FF2B5EF4-FFF2-40B4-BE49-F238E27FC236}">
                <a16:creationId xmlns:a16="http://schemas.microsoft.com/office/drawing/2014/main" id="{08240730-69E4-4798-8578-D648F7A2C4C9}"/>
              </a:ext>
            </a:extLst>
          </p:cNvPr>
          <p:cNvCxnSpPr/>
          <p:nvPr userDrawn="1"/>
        </p:nvCxnSpPr>
        <p:spPr>
          <a:xfrm>
            <a:off x="1957137" y="5882423"/>
            <a:ext cx="930442"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84AF3E3-F20C-4D84-A158-6DFC09B69A91}"/>
              </a:ext>
            </a:extLst>
          </p:cNvPr>
          <p:cNvCxnSpPr>
            <a:cxnSpLocks/>
          </p:cNvCxnSpPr>
          <p:nvPr userDrawn="1"/>
        </p:nvCxnSpPr>
        <p:spPr>
          <a:xfrm rot="10800000">
            <a:off x="10820400" y="870003"/>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Text Placeholder 14">
            <a:extLst>
              <a:ext uri="{FF2B5EF4-FFF2-40B4-BE49-F238E27FC236}">
                <a16:creationId xmlns:a16="http://schemas.microsoft.com/office/drawing/2014/main" id="{C32342D9-9DBE-4809-840C-62844DDC034F}"/>
              </a:ext>
            </a:extLst>
          </p:cNvPr>
          <p:cNvSpPr>
            <a:spLocks noGrp="1"/>
          </p:cNvSpPr>
          <p:nvPr>
            <p:ph type="body" sz="quarter" idx="13" hasCustomPrompt="1"/>
          </p:nvPr>
        </p:nvSpPr>
        <p:spPr>
          <a:xfrm>
            <a:off x="10668000" y="1005185"/>
            <a:ext cx="1460500" cy="481013"/>
          </a:xfrm>
        </p:spPr>
        <p:txBody>
          <a:bodyPr/>
          <a:lstStyle>
            <a:lvl1pPr marL="0" indent="0" algn="l">
              <a:buNone/>
              <a:defRPr lang="en-US" sz="3000" b="1" i="0" kern="1200" dirty="0">
                <a:solidFill>
                  <a:schemeClr val="tx2"/>
                </a:solidFill>
                <a:latin typeface="+mn-lt"/>
                <a:ea typeface="+mn-ea"/>
                <a:cs typeface="+mn-cs"/>
              </a:defRPr>
            </a:lvl1pPr>
          </a:lstStyle>
          <a:p>
            <a:pPr lvl="0"/>
            <a:r>
              <a:rPr lang="en-US" noProof="0"/>
              <a:t>20XX</a:t>
            </a:r>
          </a:p>
        </p:txBody>
      </p:sp>
    </p:spTree>
    <p:extLst>
      <p:ext uri="{BB962C8B-B14F-4D97-AF65-F5344CB8AC3E}">
        <p14:creationId xmlns:p14="http://schemas.microsoft.com/office/powerpoint/2010/main" val="286306218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929641" y="458919"/>
            <a:ext cx="9971159" cy="1325563"/>
          </a:xfrm>
        </p:spPr>
        <p:txBody>
          <a:bodyPr/>
          <a:lstStyle>
            <a:lvl1pPr>
              <a:defRPr/>
            </a:lvl1pPr>
          </a:lstStyle>
          <a:p>
            <a:r>
              <a:rPr lang="en-US" dirty="0"/>
              <a:t>CONTENT SLIDE</a:t>
            </a:r>
          </a:p>
        </p:txBody>
      </p:sp>
      <p:sp>
        <p:nvSpPr>
          <p:cNvPr id="3" name="Content Placeholder 2">
            <a:extLst>
              <a:ext uri="{FF2B5EF4-FFF2-40B4-BE49-F238E27FC236}">
                <a16:creationId xmlns:a16="http://schemas.microsoft.com/office/drawing/2014/main" id="{CA18B931-E896-4471-A71A-819D3B682920}"/>
              </a:ext>
            </a:extLst>
          </p:cNvPr>
          <p:cNvSpPr>
            <a:spLocks noGrp="1"/>
          </p:cNvSpPr>
          <p:nvPr>
            <p:ph idx="1"/>
          </p:nvPr>
        </p:nvSpPr>
        <p:spPr>
          <a:xfrm>
            <a:off x="929641" y="3775165"/>
            <a:ext cx="9971158" cy="2427923"/>
          </a:xfrm>
        </p:spPr>
        <p:txBody>
          <a:bodyPr>
            <a:normAutofit/>
          </a:bodyPr>
          <a:lstStyle>
            <a:lvl1pPr marL="0" indent="0">
              <a:buNone/>
              <a:defRPr sz="1600" i="0">
                <a:solidFill>
                  <a:schemeClr val="bg1"/>
                </a:solidFill>
              </a:defRPr>
            </a:lvl1pPr>
            <a:lvl2pPr marL="457200" indent="0">
              <a:buNone/>
              <a:defRPr sz="1800" i="1">
                <a:solidFill>
                  <a:schemeClr val="bg1"/>
                </a:solidFill>
              </a:defRPr>
            </a:lvl2pPr>
            <a:lvl3pPr marL="914400" indent="0">
              <a:buNone/>
              <a:defRPr sz="1600" i="1">
                <a:solidFill>
                  <a:schemeClr val="bg1"/>
                </a:solidFill>
              </a:defRPr>
            </a:lvl3pPr>
            <a:lvl4pPr marL="1371600" indent="0">
              <a:buNone/>
              <a:defRPr sz="1400" i="1">
                <a:solidFill>
                  <a:schemeClr val="bg1"/>
                </a:solidFill>
              </a:defRPr>
            </a:lvl4pPr>
            <a:lvl5pPr marL="1828800" indent="0">
              <a:buNone/>
              <a:defRPr sz="1400" i="1">
                <a:solidFill>
                  <a:schemeClr val="bg1"/>
                </a:solidFill>
              </a:defRPr>
            </a:lvl5pPr>
          </a:lstStyle>
          <a:p>
            <a:pPr lvl="0"/>
            <a:r>
              <a:rPr lang="en-US"/>
              <a:t>Click to edit Master text styles</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B40F99D1-A115-46CA-B10A-279193A83BBC}" type="datetime1">
              <a:rPr lang="en-US" smtClean="0"/>
              <a:t>3/10/2023</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687289" y="0"/>
            <a:ext cx="72000" cy="12710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D4D4EAA8-8E55-45C3-BD00-531D549BB77D}"/>
              </a:ext>
            </a:extLst>
          </p:cNvPr>
          <p:cNvCxnSpPr/>
          <p:nvPr userDrawn="1"/>
        </p:nvCxnSpPr>
        <p:spPr>
          <a:xfrm>
            <a:off x="1068863" y="1528464"/>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Subtitle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929641" y="1669110"/>
            <a:ext cx="9971158" cy="692595"/>
          </a:xfrm>
        </p:spPr>
        <p:txBody>
          <a:bodyPr>
            <a:normAutofit/>
          </a:bodyPr>
          <a:lstStyle>
            <a:lvl1pPr marL="0" indent="0" algn="l">
              <a:buNone/>
              <a:defRPr sz="25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Slide Subtitle</a:t>
            </a:r>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6476823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0" y="5532437"/>
            <a:ext cx="12192000" cy="1325563"/>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929641" y="458919"/>
            <a:ext cx="9971159" cy="1325563"/>
          </a:xfrm>
        </p:spPr>
        <p:txBody>
          <a:bodyPr/>
          <a:lstStyle>
            <a:lvl1pPr>
              <a:defRPr>
                <a:gradFill>
                  <a:gsLst>
                    <a:gs pos="0">
                      <a:schemeClr val="bg2"/>
                    </a:gs>
                    <a:gs pos="100000">
                      <a:schemeClr val="accent1"/>
                    </a:gs>
                  </a:gsLst>
                  <a:lin ang="0" scaled="1"/>
                </a:gradFill>
              </a:defRPr>
            </a:lvl1pPr>
          </a:lstStyle>
          <a:p>
            <a:r>
              <a:rPr lang="en-US" dirty="0"/>
              <a:t>CONTENT SLIDE</a:t>
            </a:r>
          </a:p>
        </p:txBody>
      </p:sp>
      <p:sp>
        <p:nvSpPr>
          <p:cNvPr id="3" name="Content Placeholder 2">
            <a:extLst>
              <a:ext uri="{FF2B5EF4-FFF2-40B4-BE49-F238E27FC236}">
                <a16:creationId xmlns:a16="http://schemas.microsoft.com/office/drawing/2014/main" id="{CA18B931-E896-4471-A71A-819D3B682920}"/>
              </a:ext>
            </a:extLst>
          </p:cNvPr>
          <p:cNvSpPr>
            <a:spLocks noGrp="1"/>
          </p:cNvSpPr>
          <p:nvPr>
            <p:ph idx="1"/>
          </p:nvPr>
        </p:nvSpPr>
        <p:spPr>
          <a:xfrm>
            <a:off x="929641" y="3133484"/>
            <a:ext cx="10515600" cy="2427923"/>
          </a:xfrm>
        </p:spPr>
        <p:txBody>
          <a:bodyPr>
            <a:normAutofit/>
          </a:bodyPr>
          <a:lstStyle>
            <a:lvl1pPr marL="0" indent="0">
              <a:lnSpc>
                <a:spcPct val="100000"/>
              </a:lnSpc>
              <a:spcBef>
                <a:spcPts val="600"/>
              </a:spcBef>
              <a:buNone/>
              <a:defRPr sz="1600" i="0">
                <a:solidFill>
                  <a:schemeClr val="tx1">
                    <a:lumMod val="75000"/>
                    <a:lumOff val="25000"/>
                  </a:schemeClr>
                </a:solidFill>
              </a:defRPr>
            </a:lvl1pPr>
            <a:lvl2pPr marL="457200" indent="0">
              <a:buNone/>
              <a:defRPr sz="1800" i="1">
                <a:solidFill>
                  <a:schemeClr val="tx1">
                    <a:lumMod val="75000"/>
                    <a:lumOff val="25000"/>
                  </a:schemeClr>
                </a:solidFill>
              </a:defRPr>
            </a:lvl2pPr>
            <a:lvl3pPr marL="914400" indent="0">
              <a:buNone/>
              <a:defRPr sz="1600" i="1">
                <a:solidFill>
                  <a:schemeClr val="tx1">
                    <a:lumMod val="75000"/>
                    <a:lumOff val="25000"/>
                  </a:schemeClr>
                </a:solidFill>
              </a:defRPr>
            </a:lvl3pPr>
            <a:lvl4pPr marL="1371600" indent="0">
              <a:buNone/>
              <a:defRPr sz="1400" i="1">
                <a:solidFill>
                  <a:schemeClr val="tx1">
                    <a:lumMod val="75000"/>
                    <a:lumOff val="25000"/>
                  </a:schemeClr>
                </a:solidFill>
              </a:defRPr>
            </a:lvl4pPr>
            <a:lvl5pPr marL="1828800" indent="0">
              <a:buNone/>
              <a:defRPr sz="1400" i="1">
                <a:solidFill>
                  <a:schemeClr val="tx1">
                    <a:lumMod val="75000"/>
                    <a:lumOff val="25000"/>
                  </a:schemeClr>
                </a:solidFill>
              </a:defRPr>
            </a:lvl5pPr>
          </a:lstStyle>
          <a:p>
            <a:pPr lvl="0"/>
            <a:r>
              <a:rPr lang="en-US"/>
              <a:t>Click to edit Master text styles</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B00E1783-EEF8-44D1-A300-8D20A32BB2D3}" type="datetime1">
              <a:rPr lang="en-US" smtClean="0"/>
              <a:t>3/10/2023</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687289" y="0"/>
            <a:ext cx="72000" cy="127101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D4D4EAA8-8E55-45C3-BD00-531D549BB77D}"/>
              </a:ext>
            </a:extLst>
          </p:cNvPr>
          <p:cNvCxnSpPr/>
          <p:nvPr userDrawn="1"/>
        </p:nvCxnSpPr>
        <p:spPr>
          <a:xfrm>
            <a:off x="1068863" y="1528464"/>
            <a:ext cx="63093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1" name="Subtitle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929641" y="1669110"/>
            <a:ext cx="9971158" cy="692595"/>
          </a:xfrm>
        </p:spPr>
        <p:txBody>
          <a:bodyPr>
            <a:normAutofit/>
          </a:bodyPr>
          <a:lstStyle>
            <a:lvl1pPr marL="0" indent="0" algn="l">
              <a:buNone/>
              <a:defRPr sz="2500" b="1" i="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Slide Subtitle</a:t>
            </a:r>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accent1"/>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458278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1CF94AF4-4F78-4DA5-8571-FD66FFA6313D}"/>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21" y="546844"/>
            <a:ext cx="8997738" cy="1325563"/>
          </a:xfrm>
        </p:spPr>
        <p:txBody>
          <a:bodyPr/>
          <a:lstStyle>
            <a:lvl1pPr>
              <a:defRPr/>
            </a:lvl1pPr>
          </a:lstStyle>
          <a:p>
            <a:r>
              <a:rPr lang="en-US" dirty="0"/>
              <a:t>CONTENT SLIDE</a:t>
            </a:r>
          </a:p>
        </p:txBody>
      </p:sp>
      <p:sp>
        <p:nvSpPr>
          <p:cNvPr id="3" name="Content Placeholder 2">
            <a:extLst>
              <a:ext uri="{FF2B5EF4-FFF2-40B4-BE49-F238E27FC236}">
                <a16:creationId xmlns:a16="http://schemas.microsoft.com/office/drawing/2014/main" id="{CA18B931-E896-4471-A71A-819D3B682920}"/>
              </a:ext>
            </a:extLst>
          </p:cNvPr>
          <p:cNvSpPr>
            <a:spLocks noGrp="1"/>
          </p:cNvSpPr>
          <p:nvPr>
            <p:ph idx="1"/>
          </p:nvPr>
        </p:nvSpPr>
        <p:spPr>
          <a:xfrm>
            <a:off x="1527520" y="3581731"/>
            <a:ext cx="8997737" cy="2230464"/>
          </a:xfrm>
        </p:spPr>
        <p:txBody>
          <a:bodyPr>
            <a:normAutofit/>
          </a:bodyPr>
          <a:lstStyle>
            <a:lvl1pPr marL="0" indent="0">
              <a:lnSpc>
                <a:spcPct val="100000"/>
              </a:lnSpc>
              <a:spcBef>
                <a:spcPts val="600"/>
              </a:spcBef>
              <a:buNone/>
              <a:defRPr sz="1600" i="0">
                <a:solidFill>
                  <a:schemeClr val="bg1"/>
                </a:solidFill>
              </a:defRPr>
            </a:lvl1pPr>
            <a:lvl2pPr marL="457200" indent="0">
              <a:buNone/>
              <a:defRPr sz="1800" i="1">
                <a:solidFill>
                  <a:schemeClr val="bg1"/>
                </a:solidFill>
              </a:defRPr>
            </a:lvl2pPr>
            <a:lvl3pPr marL="914400" indent="0">
              <a:buNone/>
              <a:defRPr sz="1600" i="1">
                <a:solidFill>
                  <a:schemeClr val="bg1"/>
                </a:solidFill>
              </a:defRPr>
            </a:lvl3pPr>
            <a:lvl4pPr marL="1371600" indent="0">
              <a:buNone/>
              <a:defRPr sz="1400" i="1">
                <a:solidFill>
                  <a:schemeClr val="bg1"/>
                </a:solidFill>
              </a:defRPr>
            </a:lvl4pPr>
            <a:lvl5pPr marL="1828800" indent="0">
              <a:buNone/>
              <a:defRPr sz="1400" i="1">
                <a:solidFill>
                  <a:schemeClr val="bg1"/>
                </a:solidFill>
              </a:defRPr>
            </a:lvl5pPr>
          </a:lstStyle>
          <a:p>
            <a:pPr lvl="0"/>
            <a:r>
              <a:rPr lang="en-US"/>
              <a:t>Click to edit Master text styles</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38E8C37E-76B3-4A0D-BCD1-C5A52A858D66}" type="datetime1">
              <a:rPr lang="en-US" smtClean="0"/>
              <a:t>3/10/2023</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a:xfrm>
            <a:off x="590400" y="6159402"/>
            <a:ext cx="2788169" cy="365125"/>
          </a:xfrm>
        </p:spPr>
        <p:txBody>
          <a:body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8" y="244717"/>
            <a:ext cx="72000" cy="10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D4D4EAA8-8E55-45C3-BD00-531D549BB77D}"/>
              </a:ext>
            </a:extLst>
          </p:cNvPr>
          <p:cNvCxnSpPr/>
          <p:nvPr userDrawn="1"/>
        </p:nvCxnSpPr>
        <p:spPr>
          <a:xfrm>
            <a:off x="1666742" y="1616389"/>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Subtitle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1527520" y="1757035"/>
            <a:ext cx="8997737" cy="692595"/>
          </a:xfrm>
        </p:spPr>
        <p:txBody>
          <a:bodyPr>
            <a:normAutofit/>
          </a:bodyPr>
          <a:lstStyle>
            <a:lvl1pPr marL="0" indent="0" algn="l">
              <a:buNone/>
              <a:defRPr sz="25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Slide Subtitle</a:t>
            </a:r>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0938200" y="1341281"/>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0831016" y="1377655"/>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480265F1-E793-484F-ADC9-31450ADF8B0E}"/>
              </a:ext>
            </a:extLst>
          </p:cNvPr>
          <p:cNvCxnSpPr>
            <a:cxnSpLocks/>
          </p:cNvCxnSpPr>
          <p:nvPr userDrawn="1"/>
        </p:nvCxnSpPr>
        <p:spPr>
          <a:xfrm>
            <a:off x="256374" y="6168360"/>
            <a:ext cx="1508418"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50523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DADCE2-978E-4923-B0E9-4C966B6798C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CEB0BD6-F012-4C6D-BDAD-9E90ED25A38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E2F9E5-192C-4E88-9147-D263893B1842}"/>
              </a:ext>
            </a:extLst>
          </p:cNvPr>
          <p:cNvSpPr>
            <a:spLocks noGrp="1"/>
          </p:cNvSpPr>
          <p:nvPr>
            <p:ph type="dt" sz="half" idx="10"/>
          </p:nvPr>
        </p:nvSpPr>
        <p:spPr/>
        <p:txBody>
          <a:bodyPr/>
          <a:lstStyle/>
          <a:p>
            <a:fld id="{9294036C-9E7C-4FFC-99FA-414B61E345DD}" type="datetimeFigureOut">
              <a:rPr lang="en-US" smtClean="0"/>
              <a:t>3/10/2023</a:t>
            </a:fld>
            <a:endParaRPr lang="en-US" dirty="0"/>
          </a:p>
        </p:txBody>
      </p:sp>
      <p:sp>
        <p:nvSpPr>
          <p:cNvPr id="5" name="Footer Placeholder 4">
            <a:extLst>
              <a:ext uri="{FF2B5EF4-FFF2-40B4-BE49-F238E27FC236}">
                <a16:creationId xmlns:a16="http://schemas.microsoft.com/office/drawing/2014/main" id="{794A7138-3EAF-4C9D-903E-55D9BC040272}"/>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8DB0B82-496D-45C3-A682-7AF9AFFB9693}"/>
              </a:ext>
            </a:extLst>
          </p:cNvPr>
          <p:cNvSpPr>
            <a:spLocks noGrp="1"/>
          </p:cNvSpPr>
          <p:nvPr>
            <p:ph type="sldNum" sz="quarter" idx="12"/>
          </p:nvPr>
        </p:nvSpPr>
        <p:spPr/>
        <p:txBody>
          <a:bodyPr/>
          <a:lstStyle/>
          <a:p>
            <a:fld id="{ED6580AB-5C3C-4B4F-8E2A-8B7A0A8CE695}" type="slidenum">
              <a:rPr lang="en-US" smtClean="0"/>
              <a:t>‹#›</a:t>
            </a:fld>
            <a:endParaRPr lang="en-US" dirty="0"/>
          </a:p>
        </p:txBody>
      </p:sp>
    </p:spTree>
    <p:extLst>
      <p:ext uri="{BB962C8B-B14F-4D97-AF65-F5344CB8AC3E}">
        <p14:creationId xmlns:p14="http://schemas.microsoft.com/office/powerpoint/2010/main" val="351512628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1443655"/>
            <a:ext cx="4143555" cy="1536580"/>
          </a:xfrm>
        </p:spPr>
        <p:txBody>
          <a:bodyPr/>
          <a:lstStyle>
            <a:lvl1pPr>
              <a:defRPr/>
            </a:lvl1pPr>
          </a:lstStyle>
          <a:p>
            <a:r>
              <a:rPr lang="en-US" dirty="0"/>
              <a:t>CONTENT</a:t>
            </a:r>
            <a:br>
              <a:rPr lang="en-US" dirty="0"/>
            </a:br>
            <a:r>
              <a:rPr lang="en-US" dirty="0"/>
              <a:t>SLIDE</a:t>
            </a:r>
          </a:p>
        </p:txBody>
      </p:sp>
      <p:sp>
        <p:nvSpPr>
          <p:cNvPr id="3" name="Content Placeholder 2">
            <a:extLst>
              <a:ext uri="{FF2B5EF4-FFF2-40B4-BE49-F238E27FC236}">
                <a16:creationId xmlns:a16="http://schemas.microsoft.com/office/drawing/2014/main" id="{CA18B931-E896-4471-A71A-819D3B682920}"/>
              </a:ext>
            </a:extLst>
          </p:cNvPr>
          <p:cNvSpPr>
            <a:spLocks noGrp="1"/>
          </p:cNvSpPr>
          <p:nvPr>
            <p:ph idx="1"/>
          </p:nvPr>
        </p:nvSpPr>
        <p:spPr>
          <a:xfrm>
            <a:off x="5871409" y="2588054"/>
            <a:ext cx="5228216" cy="3122935"/>
          </a:xfrm>
        </p:spPr>
        <p:txBody>
          <a:bodyPr>
            <a:normAutofit/>
          </a:bodyPr>
          <a:lstStyle>
            <a:lvl1pPr marL="0" indent="0">
              <a:lnSpc>
                <a:spcPct val="100000"/>
              </a:lnSpc>
              <a:spcBef>
                <a:spcPts val="600"/>
              </a:spcBef>
              <a:buNone/>
              <a:defRPr sz="1600" i="0">
                <a:solidFill>
                  <a:schemeClr val="bg1"/>
                </a:solidFill>
              </a:defRPr>
            </a:lvl1pPr>
            <a:lvl2pPr marL="457200" indent="0">
              <a:buNone/>
              <a:defRPr sz="1800" i="1">
                <a:solidFill>
                  <a:schemeClr val="bg1"/>
                </a:solidFill>
              </a:defRPr>
            </a:lvl2pPr>
            <a:lvl3pPr marL="914400" indent="0">
              <a:buNone/>
              <a:defRPr sz="1600" i="1">
                <a:solidFill>
                  <a:schemeClr val="bg1"/>
                </a:solidFill>
              </a:defRPr>
            </a:lvl3pPr>
            <a:lvl4pPr marL="1371600" indent="0">
              <a:buNone/>
              <a:defRPr sz="1400" i="1">
                <a:solidFill>
                  <a:schemeClr val="bg1"/>
                </a:solidFill>
              </a:defRPr>
            </a:lvl4pPr>
            <a:lvl5pPr marL="1828800" indent="0">
              <a:buNone/>
              <a:defRPr sz="1400" i="1">
                <a:solidFill>
                  <a:schemeClr val="bg1"/>
                </a:solidFill>
              </a:defRPr>
            </a:lvl5pPr>
          </a:lstStyle>
          <a:p>
            <a:pPr lvl="0"/>
            <a:r>
              <a:rPr lang="en-US"/>
              <a:t>Click to edit Master text styles</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76D2C234-967A-4CF5-82BF-1AF9EBDCBA35}" type="datetime1">
              <a:rPr lang="en-US" smtClean="0"/>
              <a:t>3/10/2023</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1684524"/>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D4D4EAA8-8E55-45C3-BD00-531D549BB77D}"/>
              </a:ext>
            </a:extLst>
          </p:cNvPr>
          <p:cNvCxnSpPr/>
          <p:nvPr userDrawn="1"/>
        </p:nvCxnSpPr>
        <p:spPr>
          <a:xfrm>
            <a:off x="1666741" y="2882481"/>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Subtitle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1527519" y="3023127"/>
            <a:ext cx="4143555" cy="692595"/>
          </a:xfrm>
        </p:spPr>
        <p:txBody>
          <a:bodyPr>
            <a:normAutofit/>
          </a:bodyPr>
          <a:lstStyle>
            <a:lvl1pPr marL="0" indent="0" algn="l">
              <a:buNone/>
              <a:defRPr sz="25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Slide Subtitle</a:t>
            </a:r>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944814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6096000" y="0"/>
            <a:ext cx="6096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1700327"/>
            <a:ext cx="4143555" cy="1536580"/>
          </a:xfrm>
        </p:spPr>
        <p:txBody>
          <a:bodyPr/>
          <a:lstStyle>
            <a:lvl1pPr>
              <a:defRPr>
                <a:gradFill flip="none" rotWithShape="1">
                  <a:gsLst>
                    <a:gs pos="0">
                      <a:schemeClr val="bg2"/>
                    </a:gs>
                    <a:gs pos="100000">
                      <a:schemeClr val="accent1"/>
                    </a:gs>
                  </a:gsLst>
                  <a:lin ang="0" scaled="1"/>
                  <a:tileRect/>
                </a:gradFill>
              </a:defRPr>
            </a:lvl1pPr>
          </a:lstStyle>
          <a:p>
            <a:r>
              <a:rPr lang="en-US" dirty="0"/>
              <a:t>CONTENT</a:t>
            </a:r>
            <a:br>
              <a:rPr lang="en-US" dirty="0"/>
            </a:br>
            <a:r>
              <a:rPr lang="en-US" dirty="0"/>
              <a:t>SLIDE</a:t>
            </a:r>
          </a:p>
        </p:txBody>
      </p:sp>
      <p:sp>
        <p:nvSpPr>
          <p:cNvPr id="3" name="Content Placeholder 2">
            <a:extLst>
              <a:ext uri="{FF2B5EF4-FFF2-40B4-BE49-F238E27FC236}">
                <a16:creationId xmlns:a16="http://schemas.microsoft.com/office/drawing/2014/main" id="{CA18B931-E896-4471-A71A-819D3B682920}"/>
              </a:ext>
            </a:extLst>
          </p:cNvPr>
          <p:cNvSpPr>
            <a:spLocks noGrp="1"/>
          </p:cNvSpPr>
          <p:nvPr>
            <p:ph idx="1"/>
          </p:nvPr>
        </p:nvSpPr>
        <p:spPr>
          <a:xfrm>
            <a:off x="6914145" y="2138878"/>
            <a:ext cx="4361941" cy="3122935"/>
          </a:xfrm>
        </p:spPr>
        <p:txBody>
          <a:bodyPr>
            <a:normAutofit/>
          </a:bodyPr>
          <a:lstStyle>
            <a:lvl1pPr marL="0" indent="0">
              <a:lnSpc>
                <a:spcPct val="100000"/>
              </a:lnSpc>
              <a:spcBef>
                <a:spcPts val="600"/>
              </a:spcBef>
              <a:buNone/>
              <a:defRPr sz="1600" i="0">
                <a:solidFill>
                  <a:schemeClr val="bg1"/>
                </a:solidFill>
              </a:defRPr>
            </a:lvl1pPr>
            <a:lvl2pPr marL="457200" indent="0">
              <a:buNone/>
              <a:defRPr sz="1800" i="1">
                <a:solidFill>
                  <a:schemeClr val="bg1"/>
                </a:solidFill>
              </a:defRPr>
            </a:lvl2pPr>
            <a:lvl3pPr marL="914400" indent="0">
              <a:buNone/>
              <a:defRPr sz="1600" i="1">
                <a:solidFill>
                  <a:schemeClr val="bg1"/>
                </a:solidFill>
              </a:defRPr>
            </a:lvl3pPr>
            <a:lvl4pPr marL="1371600" indent="0">
              <a:buNone/>
              <a:defRPr sz="1400" i="1">
                <a:solidFill>
                  <a:schemeClr val="bg1"/>
                </a:solidFill>
              </a:defRPr>
            </a:lvl4pPr>
            <a:lvl5pPr marL="1828800" indent="0">
              <a:buNone/>
              <a:defRPr sz="1400" i="1">
                <a:solidFill>
                  <a:schemeClr val="bg1"/>
                </a:solidFill>
              </a:defRPr>
            </a:lvl5pPr>
          </a:lstStyle>
          <a:p>
            <a:pPr lvl="0"/>
            <a:r>
              <a:rPr lang="en-US"/>
              <a:t>Click to edit Master text styles</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A19865D4-BE98-46E3-A6B7-4F34A5E5D254}" type="datetime1">
              <a:rPr lang="en-US" smtClean="0"/>
              <a:t>3/10/2023</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lvl1pPr>
              <a:defRPr>
                <a:solidFill>
                  <a:schemeClr val="accent1"/>
                </a:solidFill>
              </a:defRPr>
            </a:lvl1p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1941196"/>
            <a:ext cx="72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D4D4EAA8-8E55-45C3-BD00-531D549BB77D}"/>
              </a:ext>
            </a:extLst>
          </p:cNvPr>
          <p:cNvCxnSpPr/>
          <p:nvPr userDrawn="1"/>
        </p:nvCxnSpPr>
        <p:spPr>
          <a:xfrm>
            <a:off x="1666741" y="313915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11" name="Subtitle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1527519" y="3279799"/>
            <a:ext cx="4143555" cy="692595"/>
          </a:xfrm>
        </p:spPr>
        <p:txBody>
          <a:bodyPr>
            <a:normAutofit/>
          </a:bodyPr>
          <a:lstStyle>
            <a:lvl1pPr marL="0" indent="0" algn="l">
              <a:buNone/>
              <a:defRPr sz="2500" b="1" i="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Slide Subtitle</a:t>
            </a:r>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3263280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C2864D1B-05AA-49BC-BA1A-52FAC02DA923}"/>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DF4F6DA-C141-44B8-A3D2-B717A87A83C8}"/>
              </a:ext>
            </a:extLst>
          </p:cNvPr>
          <p:cNvSpPr>
            <a:spLocks noGrp="1"/>
          </p:cNvSpPr>
          <p:nvPr>
            <p:ph type="title" hasCustomPrompt="1"/>
          </p:nvPr>
        </p:nvSpPr>
        <p:spPr>
          <a:xfrm>
            <a:off x="928800" y="2316701"/>
            <a:ext cx="10515600" cy="1500187"/>
          </a:xfrm>
        </p:spPr>
        <p:txBody>
          <a:bodyPr anchor="b">
            <a:normAutofit/>
          </a:bodyPr>
          <a:lstStyle>
            <a:lvl1pPr>
              <a:defRPr sz="4000"/>
            </a:lvl1pPr>
          </a:lstStyle>
          <a:p>
            <a:r>
              <a:rPr lang="en-US" dirty="0"/>
              <a:t>SECTION</a:t>
            </a:r>
            <a:br>
              <a:rPr lang="en-US" dirty="0"/>
            </a:br>
            <a:r>
              <a:rPr lang="en-US" dirty="0"/>
              <a:t>DIVIDER SLIDE</a:t>
            </a:r>
          </a:p>
        </p:txBody>
      </p:sp>
      <p:sp>
        <p:nvSpPr>
          <p:cNvPr id="3" name="Text Placeholder 2">
            <a:extLst>
              <a:ext uri="{FF2B5EF4-FFF2-40B4-BE49-F238E27FC236}">
                <a16:creationId xmlns:a16="http://schemas.microsoft.com/office/drawing/2014/main" id="{692DD7E2-5C7F-4027-B814-C7CC0E8D95A4}"/>
              </a:ext>
            </a:extLst>
          </p:cNvPr>
          <p:cNvSpPr>
            <a:spLocks noGrp="1"/>
          </p:cNvSpPr>
          <p:nvPr>
            <p:ph type="body" idx="1" hasCustomPrompt="1"/>
          </p:nvPr>
        </p:nvSpPr>
        <p:spPr>
          <a:xfrm>
            <a:off x="928800" y="4083026"/>
            <a:ext cx="10515600" cy="770328"/>
          </a:xfr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lang="en-US" sz="2500" b="1" i="0" kern="1200" dirty="0" smtClean="0">
                <a:solidFill>
                  <a:schemeClr val="tx2"/>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Subtitle</a:t>
            </a:r>
          </a:p>
        </p:txBody>
      </p:sp>
      <p:sp>
        <p:nvSpPr>
          <p:cNvPr id="4" name="Date Placeholder 3">
            <a:extLst>
              <a:ext uri="{FF2B5EF4-FFF2-40B4-BE49-F238E27FC236}">
                <a16:creationId xmlns:a16="http://schemas.microsoft.com/office/drawing/2014/main" id="{B3702D73-8A0A-45AB-A4F6-F8D00BF25845}"/>
              </a:ext>
            </a:extLst>
          </p:cNvPr>
          <p:cNvSpPr>
            <a:spLocks noGrp="1"/>
          </p:cNvSpPr>
          <p:nvPr>
            <p:ph type="dt" sz="half" idx="10"/>
          </p:nvPr>
        </p:nvSpPr>
        <p:spPr/>
        <p:txBody>
          <a:bodyPr/>
          <a:lstStyle/>
          <a:p>
            <a:fld id="{055060C0-AC53-4D64-ABD7-4A55C0A77859}" type="datetime1">
              <a:rPr lang="en-US" smtClean="0"/>
              <a:t>3/10/2023</a:t>
            </a:fld>
            <a:endParaRPr lang="en-US" dirty="0"/>
          </a:p>
        </p:txBody>
      </p:sp>
      <p:sp>
        <p:nvSpPr>
          <p:cNvPr id="5" name="Footer Placeholder 4">
            <a:extLst>
              <a:ext uri="{FF2B5EF4-FFF2-40B4-BE49-F238E27FC236}">
                <a16:creationId xmlns:a16="http://schemas.microsoft.com/office/drawing/2014/main" id="{1AABD5BA-639F-449E-A055-BE79772AE949}"/>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3BB626F1-D33A-4FC7-A75F-B53331D9D527}"/>
              </a:ext>
            </a:extLst>
          </p:cNvPr>
          <p:cNvSpPr>
            <a:spLocks noGrp="1"/>
          </p:cNvSpPr>
          <p:nvPr>
            <p:ph type="sldNum" sz="quarter" idx="12"/>
          </p:nvPr>
        </p:nvSpPr>
        <p:spPr/>
        <p:txBody>
          <a:bodyPr/>
          <a:lstStyle/>
          <a:p>
            <a:fld id="{95CBEC59-7FF9-4688-98DF-89832A0C9025}" type="slidenum">
              <a:rPr lang="en-US" smtClean="0"/>
              <a:t>‹#›</a:t>
            </a:fld>
            <a:endParaRPr lang="en-US" dirty="0"/>
          </a:p>
        </p:txBody>
      </p:sp>
      <p:cxnSp>
        <p:nvCxnSpPr>
          <p:cNvPr id="7" name="Straight Connector 6">
            <a:extLst>
              <a:ext uri="{FF2B5EF4-FFF2-40B4-BE49-F238E27FC236}">
                <a16:creationId xmlns:a16="http://schemas.microsoft.com/office/drawing/2014/main" id="{7900A71E-3FCF-4E9F-9CE1-574118517636}"/>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FACAE552-11D7-45BF-8B66-071AE054F7B4}"/>
              </a:ext>
            </a:extLst>
          </p:cNvPr>
          <p:cNvSpPr/>
          <p:nvPr userDrawn="1"/>
        </p:nvSpPr>
        <p:spPr>
          <a:xfrm>
            <a:off x="687289" y="0"/>
            <a:ext cx="72000" cy="367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A14F7723-8043-4A0B-B2AB-BCF5A44ED246}"/>
              </a:ext>
            </a:extLst>
          </p:cNvPr>
          <p:cNvCxnSpPr/>
          <p:nvPr userDrawn="1"/>
        </p:nvCxnSpPr>
        <p:spPr>
          <a:xfrm>
            <a:off x="1068863" y="3940727"/>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5E0C289-2BC1-4B83-96F5-C1B9E010D027}"/>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5">
            <a:extLst>
              <a:ext uri="{FF2B5EF4-FFF2-40B4-BE49-F238E27FC236}">
                <a16:creationId xmlns:a16="http://schemas.microsoft.com/office/drawing/2014/main" id="{5F65E082-5015-4DA2-9655-AE200511FDBE}"/>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4" name="Straight Connector 13">
            <a:extLst>
              <a:ext uri="{FF2B5EF4-FFF2-40B4-BE49-F238E27FC236}">
                <a16:creationId xmlns:a16="http://schemas.microsoft.com/office/drawing/2014/main" id="{5CB5B0FB-5693-42A3-BD99-CA01387F8DFE}"/>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252310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C2864D1B-05AA-49BC-BA1A-52FAC02DA923}"/>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DF4F6DA-C141-44B8-A3D2-B717A87A83C8}"/>
              </a:ext>
            </a:extLst>
          </p:cNvPr>
          <p:cNvSpPr>
            <a:spLocks noGrp="1"/>
          </p:cNvSpPr>
          <p:nvPr>
            <p:ph type="title" hasCustomPrompt="1"/>
          </p:nvPr>
        </p:nvSpPr>
        <p:spPr>
          <a:xfrm>
            <a:off x="928800" y="2781919"/>
            <a:ext cx="10515600" cy="1500187"/>
          </a:xfrm>
        </p:spPr>
        <p:txBody>
          <a:bodyPr anchor="b">
            <a:normAutofit/>
          </a:bodyPr>
          <a:lstStyle>
            <a:lvl1pPr>
              <a:defRPr sz="4000"/>
            </a:lvl1pPr>
          </a:lstStyle>
          <a:p>
            <a:r>
              <a:rPr lang="en-US" dirty="0"/>
              <a:t>SECTION</a:t>
            </a:r>
            <a:br>
              <a:rPr lang="en-US" dirty="0"/>
            </a:br>
            <a:r>
              <a:rPr lang="en-US" dirty="0"/>
              <a:t>DIVIDER SLIDE</a:t>
            </a:r>
          </a:p>
        </p:txBody>
      </p:sp>
      <p:sp>
        <p:nvSpPr>
          <p:cNvPr id="3" name="Text Placeholder 2">
            <a:extLst>
              <a:ext uri="{FF2B5EF4-FFF2-40B4-BE49-F238E27FC236}">
                <a16:creationId xmlns:a16="http://schemas.microsoft.com/office/drawing/2014/main" id="{692DD7E2-5C7F-4027-B814-C7CC0E8D95A4}"/>
              </a:ext>
            </a:extLst>
          </p:cNvPr>
          <p:cNvSpPr>
            <a:spLocks noGrp="1"/>
          </p:cNvSpPr>
          <p:nvPr>
            <p:ph type="body" idx="1" hasCustomPrompt="1"/>
          </p:nvPr>
        </p:nvSpPr>
        <p:spPr>
          <a:xfrm>
            <a:off x="928800" y="4548244"/>
            <a:ext cx="10515600" cy="770328"/>
          </a:xfr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lang="en-US" sz="2500" b="1" i="0" kern="1200" dirty="0" smtClean="0">
                <a:solidFill>
                  <a:schemeClr val="tx2"/>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Subtitle</a:t>
            </a:r>
          </a:p>
        </p:txBody>
      </p:sp>
      <p:sp>
        <p:nvSpPr>
          <p:cNvPr id="4" name="Date Placeholder 3">
            <a:extLst>
              <a:ext uri="{FF2B5EF4-FFF2-40B4-BE49-F238E27FC236}">
                <a16:creationId xmlns:a16="http://schemas.microsoft.com/office/drawing/2014/main" id="{B3702D73-8A0A-45AB-A4F6-F8D00BF25845}"/>
              </a:ext>
            </a:extLst>
          </p:cNvPr>
          <p:cNvSpPr>
            <a:spLocks noGrp="1"/>
          </p:cNvSpPr>
          <p:nvPr>
            <p:ph type="dt" sz="half" idx="10"/>
          </p:nvPr>
        </p:nvSpPr>
        <p:spPr/>
        <p:txBody>
          <a:bodyPr/>
          <a:lstStyle/>
          <a:p>
            <a:fld id="{DD6BC66F-F4C2-4254-902A-540C5FFDD766}" type="datetime1">
              <a:rPr lang="en-US" smtClean="0"/>
              <a:t>3/10/2023</a:t>
            </a:fld>
            <a:endParaRPr lang="en-US" dirty="0"/>
          </a:p>
        </p:txBody>
      </p:sp>
      <p:sp>
        <p:nvSpPr>
          <p:cNvPr id="5" name="Footer Placeholder 4">
            <a:extLst>
              <a:ext uri="{FF2B5EF4-FFF2-40B4-BE49-F238E27FC236}">
                <a16:creationId xmlns:a16="http://schemas.microsoft.com/office/drawing/2014/main" id="{1AABD5BA-639F-449E-A055-BE79772AE949}"/>
              </a:ext>
            </a:extLst>
          </p:cNvPr>
          <p:cNvSpPr>
            <a:spLocks noGrp="1"/>
          </p:cNvSpPr>
          <p:nvPr>
            <p:ph type="ftr" sz="quarter" idx="11"/>
          </p:nvPr>
        </p:nvSpPr>
        <p:spPr>
          <a:xfrm>
            <a:off x="928800" y="6159402"/>
            <a:ext cx="2919886" cy="365125"/>
          </a:xfrm>
        </p:spPr>
        <p:txBody>
          <a:bodyPr/>
          <a:lstStyle/>
          <a:p>
            <a:r>
              <a:rPr lang="en-US" dirty="0"/>
              <a:t>Presentation Title</a:t>
            </a:r>
          </a:p>
        </p:txBody>
      </p:sp>
      <p:sp>
        <p:nvSpPr>
          <p:cNvPr id="6" name="Slide Number Placeholder 5">
            <a:extLst>
              <a:ext uri="{FF2B5EF4-FFF2-40B4-BE49-F238E27FC236}">
                <a16:creationId xmlns:a16="http://schemas.microsoft.com/office/drawing/2014/main" id="{3BB626F1-D33A-4FC7-A75F-B53331D9D52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8" name="Rectangle 7">
            <a:extLst>
              <a:ext uri="{FF2B5EF4-FFF2-40B4-BE49-F238E27FC236}">
                <a16:creationId xmlns:a16="http://schemas.microsoft.com/office/drawing/2014/main" id="{FACAE552-11D7-45BF-8B66-071AE054F7B4}"/>
              </a:ext>
            </a:extLst>
          </p:cNvPr>
          <p:cNvSpPr/>
          <p:nvPr userDrawn="1"/>
        </p:nvSpPr>
        <p:spPr>
          <a:xfrm>
            <a:off x="687289" y="3186000"/>
            <a:ext cx="72000" cy="367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A14F7723-8043-4A0B-B2AB-BCF5A44ED246}"/>
              </a:ext>
            </a:extLst>
          </p:cNvPr>
          <p:cNvCxnSpPr/>
          <p:nvPr userDrawn="1"/>
        </p:nvCxnSpPr>
        <p:spPr>
          <a:xfrm>
            <a:off x="1068863" y="4405945"/>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5E0C289-2BC1-4B83-96F5-C1B9E010D027}"/>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5">
            <a:extLst>
              <a:ext uri="{FF2B5EF4-FFF2-40B4-BE49-F238E27FC236}">
                <a16:creationId xmlns:a16="http://schemas.microsoft.com/office/drawing/2014/main" id="{5F65E082-5015-4DA2-9655-AE200511FDBE}"/>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4" name="Straight Connector 13">
            <a:extLst>
              <a:ext uri="{FF2B5EF4-FFF2-40B4-BE49-F238E27FC236}">
                <a16:creationId xmlns:a16="http://schemas.microsoft.com/office/drawing/2014/main" id="{5CB5B0FB-5693-42A3-BD99-CA01387F8DFE}"/>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887317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F4F6DA-C141-44B8-A3D2-B717A87A83C8}"/>
              </a:ext>
            </a:extLst>
          </p:cNvPr>
          <p:cNvSpPr>
            <a:spLocks noGrp="1"/>
          </p:cNvSpPr>
          <p:nvPr>
            <p:ph type="title" hasCustomPrompt="1"/>
          </p:nvPr>
        </p:nvSpPr>
        <p:spPr>
          <a:xfrm>
            <a:off x="1698820" y="4537309"/>
            <a:ext cx="9384760" cy="915873"/>
          </a:xfrm>
        </p:spPr>
        <p:txBody>
          <a:bodyPr anchor="b">
            <a:normAutofit/>
          </a:bodyPr>
          <a:lstStyle>
            <a:lvl1pPr>
              <a:defRPr sz="4000">
                <a:gradFill>
                  <a:gsLst>
                    <a:gs pos="0">
                      <a:schemeClr val="bg2"/>
                    </a:gs>
                    <a:gs pos="100000">
                      <a:schemeClr val="accent1"/>
                    </a:gs>
                  </a:gsLst>
                  <a:lin ang="0" scaled="1"/>
                </a:gradFill>
              </a:defRPr>
            </a:lvl1pPr>
          </a:lstStyle>
          <a:p>
            <a:r>
              <a:rPr lang="en-US" dirty="0"/>
              <a:t>SECTION DIVIDER SLIDE</a:t>
            </a:r>
          </a:p>
        </p:txBody>
      </p:sp>
      <p:sp>
        <p:nvSpPr>
          <p:cNvPr id="19" name="Rectangle 18">
            <a:extLst>
              <a:ext uri="{FF2B5EF4-FFF2-40B4-BE49-F238E27FC236}">
                <a16:creationId xmlns:a16="http://schemas.microsoft.com/office/drawing/2014/main" id="{2ABAA4CC-3D2B-49F9-B077-001CA4738B89}"/>
              </a:ext>
            </a:extLst>
          </p:cNvPr>
          <p:cNvSpPr/>
          <p:nvPr userDrawn="1"/>
        </p:nvSpPr>
        <p:spPr>
          <a:xfrm>
            <a:off x="0" y="0"/>
            <a:ext cx="12192000" cy="4446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Date Placeholder 3">
            <a:extLst>
              <a:ext uri="{FF2B5EF4-FFF2-40B4-BE49-F238E27FC236}">
                <a16:creationId xmlns:a16="http://schemas.microsoft.com/office/drawing/2014/main" id="{B3702D73-8A0A-45AB-A4F6-F8D00BF25845}"/>
              </a:ext>
            </a:extLst>
          </p:cNvPr>
          <p:cNvSpPr>
            <a:spLocks noGrp="1"/>
          </p:cNvSpPr>
          <p:nvPr>
            <p:ph type="dt" sz="half" idx="10"/>
          </p:nvPr>
        </p:nvSpPr>
        <p:spPr/>
        <p:txBody>
          <a:bodyPr/>
          <a:lstStyle/>
          <a:p>
            <a:fld id="{734453F6-9CD2-44E4-BBC5-2899F0ED8F61}" type="datetime1">
              <a:rPr lang="en-US" smtClean="0"/>
              <a:t>3/10/2023</a:t>
            </a:fld>
            <a:endParaRPr lang="en-US" dirty="0"/>
          </a:p>
        </p:txBody>
      </p:sp>
      <p:sp>
        <p:nvSpPr>
          <p:cNvPr id="5" name="Footer Placeholder 4">
            <a:extLst>
              <a:ext uri="{FF2B5EF4-FFF2-40B4-BE49-F238E27FC236}">
                <a16:creationId xmlns:a16="http://schemas.microsoft.com/office/drawing/2014/main" id="{1AABD5BA-639F-449E-A055-BE79772AE949}"/>
              </a:ext>
            </a:extLst>
          </p:cNvPr>
          <p:cNvSpPr>
            <a:spLocks noGrp="1"/>
          </p:cNvSpPr>
          <p:nvPr>
            <p:ph type="ftr" sz="quarter" idx="11"/>
          </p:nvPr>
        </p:nvSpPr>
        <p:spPr>
          <a:xfrm>
            <a:off x="1698819" y="6159402"/>
            <a:ext cx="2616158" cy="384202"/>
          </a:xfrm>
        </p:spPr>
        <p:txBody>
          <a:bodyPr/>
          <a:lstStyle>
            <a:lvl1pPr>
              <a:defRPr>
                <a:solidFill>
                  <a:schemeClr val="accent1"/>
                </a:solidFill>
              </a:defRPr>
            </a:lvl1pPr>
          </a:lstStyle>
          <a:p>
            <a:r>
              <a:rPr lang="en-US" dirty="0"/>
              <a:t>Presentation Title</a:t>
            </a:r>
          </a:p>
        </p:txBody>
      </p:sp>
      <p:sp>
        <p:nvSpPr>
          <p:cNvPr id="6" name="Slide Number Placeholder 5">
            <a:extLst>
              <a:ext uri="{FF2B5EF4-FFF2-40B4-BE49-F238E27FC236}">
                <a16:creationId xmlns:a16="http://schemas.microsoft.com/office/drawing/2014/main" id="{3BB626F1-D33A-4FC7-A75F-B53331D9D527}"/>
              </a:ext>
            </a:extLst>
          </p:cNvPr>
          <p:cNvSpPr>
            <a:spLocks noGrp="1"/>
          </p:cNvSpPr>
          <p:nvPr>
            <p:ph type="sldNum" sz="quarter" idx="12"/>
          </p:nvPr>
        </p:nvSpPr>
        <p:spPr/>
        <p:txBody>
          <a:bodyPr/>
          <a:lstStyle>
            <a:lvl1pPr>
              <a:defRPr>
                <a:solidFill>
                  <a:schemeClr val="accent1"/>
                </a:solidFill>
              </a:defRPr>
            </a:lvl1pPr>
          </a:lstStyle>
          <a:p>
            <a:fld id="{95CBEC59-7FF9-4688-98DF-89832A0C9025}" type="slidenum">
              <a:rPr lang="en-US" smtClean="0"/>
              <a:pPr/>
              <a:t>‹#›</a:t>
            </a:fld>
            <a:endParaRPr lang="en-US" dirty="0"/>
          </a:p>
        </p:txBody>
      </p:sp>
      <p:cxnSp>
        <p:nvCxnSpPr>
          <p:cNvPr id="12" name="Straight Connector 11">
            <a:extLst>
              <a:ext uri="{FF2B5EF4-FFF2-40B4-BE49-F238E27FC236}">
                <a16:creationId xmlns:a16="http://schemas.microsoft.com/office/drawing/2014/main" id="{75E0C289-2BC1-4B83-96F5-C1B9E010D027}"/>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5">
            <a:extLst>
              <a:ext uri="{FF2B5EF4-FFF2-40B4-BE49-F238E27FC236}">
                <a16:creationId xmlns:a16="http://schemas.microsoft.com/office/drawing/2014/main" id="{5F65E082-5015-4DA2-9655-AE200511FDBE}"/>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4" name="Straight Connector 13">
            <a:extLst>
              <a:ext uri="{FF2B5EF4-FFF2-40B4-BE49-F238E27FC236}">
                <a16:creationId xmlns:a16="http://schemas.microsoft.com/office/drawing/2014/main" id="{5CB5B0FB-5693-42A3-BD99-CA01387F8DFE}"/>
              </a:ext>
            </a:extLst>
          </p:cNvPr>
          <p:cNvCxnSpPr>
            <a:cxnSpLocks/>
          </p:cNvCxnSpPr>
          <p:nvPr userDrawn="1"/>
        </p:nvCxnSpPr>
        <p:spPr>
          <a:xfrm rot="16200000">
            <a:off x="11384397" y="6579108"/>
            <a:ext cx="557784"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E2523DB2-F162-4E92-B6E1-B5E87D5D8ACF}"/>
              </a:ext>
            </a:extLst>
          </p:cNvPr>
          <p:cNvSpPr/>
          <p:nvPr userDrawn="1"/>
        </p:nvSpPr>
        <p:spPr>
          <a:xfrm>
            <a:off x="1283369" y="4914000"/>
            <a:ext cx="72000" cy="1944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 Placeholder 2">
            <a:extLst>
              <a:ext uri="{FF2B5EF4-FFF2-40B4-BE49-F238E27FC236}">
                <a16:creationId xmlns:a16="http://schemas.microsoft.com/office/drawing/2014/main" id="{316CC9B7-E806-4C95-96A5-EEEEBB4E99A0}"/>
              </a:ext>
            </a:extLst>
          </p:cNvPr>
          <p:cNvSpPr>
            <a:spLocks noGrp="1"/>
          </p:cNvSpPr>
          <p:nvPr>
            <p:ph type="body" idx="1" hasCustomPrompt="1"/>
          </p:nvPr>
        </p:nvSpPr>
        <p:spPr>
          <a:xfrm>
            <a:off x="1698820" y="5702936"/>
            <a:ext cx="9384760" cy="526936"/>
          </a:xfr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lang="en-US" sz="2500" b="1" i="0" kern="1200" dirty="0" smtClean="0">
                <a:solidFill>
                  <a:schemeClr val="accent1"/>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Subtitle</a:t>
            </a:r>
          </a:p>
        </p:txBody>
      </p:sp>
      <p:cxnSp>
        <p:nvCxnSpPr>
          <p:cNvPr id="21" name="Straight Connector 20">
            <a:extLst>
              <a:ext uri="{FF2B5EF4-FFF2-40B4-BE49-F238E27FC236}">
                <a16:creationId xmlns:a16="http://schemas.microsoft.com/office/drawing/2014/main" id="{595F7760-B839-4F89-B618-3371C8B08414}"/>
              </a:ext>
            </a:extLst>
          </p:cNvPr>
          <p:cNvCxnSpPr/>
          <p:nvPr userDrawn="1"/>
        </p:nvCxnSpPr>
        <p:spPr>
          <a:xfrm>
            <a:off x="1838883" y="5560637"/>
            <a:ext cx="63093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1170898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B37245BE-F984-498B-9CBB-C4DDD775060D}"/>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DF4F6DA-C141-44B8-A3D2-B717A87A83C8}"/>
              </a:ext>
            </a:extLst>
          </p:cNvPr>
          <p:cNvSpPr>
            <a:spLocks noGrp="1"/>
          </p:cNvSpPr>
          <p:nvPr>
            <p:ph type="title" hasCustomPrompt="1"/>
          </p:nvPr>
        </p:nvSpPr>
        <p:spPr>
          <a:xfrm>
            <a:off x="1527520" y="2316701"/>
            <a:ext cx="9556063" cy="1500187"/>
          </a:xfrm>
        </p:spPr>
        <p:txBody>
          <a:bodyPr anchor="b">
            <a:normAutofit/>
          </a:bodyPr>
          <a:lstStyle>
            <a:lvl1pPr>
              <a:defRPr sz="4000"/>
            </a:lvl1pPr>
          </a:lstStyle>
          <a:p>
            <a:r>
              <a:rPr lang="en-US" dirty="0"/>
              <a:t>SECTION</a:t>
            </a:r>
            <a:br>
              <a:rPr lang="en-US" dirty="0"/>
            </a:br>
            <a:r>
              <a:rPr lang="en-US" dirty="0"/>
              <a:t>DIVIDER SLIDE</a:t>
            </a:r>
          </a:p>
        </p:txBody>
      </p:sp>
      <p:sp>
        <p:nvSpPr>
          <p:cNvPr id="3" name="Text Placeholder 2">
            <a:extLst>
              <a:ext uri="{FF2B5EF4-FFF2-40B4-BE49-F238E27FC236}">
                <a16:creationId xmlns:a16="http://schemas.microsoft.com/office/drawing/2014/main" id="{692DD7E2-5C7F-4027-B814-C7CC0E8D95A4}"/>
              </a:ext>
            </a:extLst>
          </p:cNvPr>
          <p:cNvSpPr>
            <a:spLocks noGrp="1"/>
          </p:cNvSpPr>
          <p:nvPr>
            <p:ph type="body" idx="1" hasCustomPrompt="1"/>
          </p:nvPr>
        </p:nvSpPr>
        <p:spPr>
          <a:xfrm>
            <a:off x="1527520" y="4083026"/>
            <a:ext cx="9556064" cy="770328"/>
          </a:xfr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lang="en-US" sz="2500" b="1" i="0" kern="1200" dirty="0" smtClean="0">
                <a:solidFill>
                  <a:schemeClr val="tx2"/>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Subtitle</a:t>
            </a:r>
          </a:p>
        </p:txBody>
      </p:sp>
      <p:sp>
        <p:nvSpPr>
          <p:cNvPr id="4" name="Date Placeholder 3">
            <a:extLst>
              <a:ext uri="{FF2B5EF4-FFF2-40B4-BE49-F238E27FC236}">
                <a16:creationId xmlns:a16="http://schemas.microsoft.com/office/drawing/2014/main" id="{B3702D73-8A0A-45AB-A4F6-F8D00BF25845}"/>
              </a:ext>
            </a:extLst>
          </p:cNvPr>
          <p:cNvSpPr>
            <a:spLocks noGrp="1"/>
          </p:cNvSpPr>
          <p:nvPr>
            <p:ph type="dt" sz="half" idx="10"/>
          </p:nvPr>
        </p:nvSpPr>
        <p:spPr/>
        <p:txBody>
          <a:bodyPr/>
          <a:lstStyle/>
          <a:p>
            <a:fld id="{C0C19AD0-5F22-4AC8-A079-4E7FF62CE0BA}" type="datetime1">
              <a:rPr lang="en-US" smtClean="0"/>
              <a:t>3/10/2023</a:t>
            </a:fld>
            <a:endParaRPr lang="en-US" dirty="0"/>
          </a:p>
        </p:txBody>
      </p:sp>
      <p:sp>
        <p:nvSpPr>
          <p:cNvPr id="5" name="Footer Placeholder 4">
            <a:extLst>
              <a:ext uri="{FF2B5EF4-FFF2-40B4-BE49-F238E27FC236}">
                <a16:creationId xmlns:a16="http://schemas.microsoft.com/office/drawing/2014/main" id="{1AABD5BA-639F-449E-A055-BE79772AE949}"/>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3BB626F1-D33A-4FC7-A75F-B53331D9D52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8" name="Rectangle 7">
            <a:extLst>
              <a:ext uri="{FF2B5EF4-FFF2-40B4-BE49-F238E27FC236}">
                <a16:creationId xmlns:a16="http://schemas.microsoft.com/office/drawing/2014/main" id="{FACAE552-11D7-45BF-8B66-071AE054F7B4}"/>
              </a:ext>
            </a:extLst>
          </p:cNvPr>
          <p:cNvSpPr/>
          <p:nvPr userDrawn="1"/>
        </p:nvSpPr>
        <p:spPr>
          <a:xfrm>
            <a:off x="1285167" y="255684"/>
            <a:ext cx="72000" cy="34119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A14F7723-8043-4A0B-B2AB-BCF5A44ED246}"/>
              </a:ext>
            </a:extLst>
          </p:cNvPr>
          <p:cNvCxnSpPr/>
          <p:nvPr userDrawn="1"/>
        </p:nvCxnSpPr>
        <p:spPr>
          <a:xfrm>
            <a:off x="1666742" y="3940727"/>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5E0C289-2BC1-4B83-96F5-C1B9E010D027}"/>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5">
            <a:extLst>
              <a:ext uri="{FF2B5EF4-FFF2-40B4-BE49-F238E27FC236}">
                <a16:creationId xmlns:a16="http://schemas.microsoft.com/office/drawing/2014/main" id="{5F65E082-5015-4DA2-9655-AE200511FDBE}"/>
              </a:ext>
            </a:extLst>
          </p:cNvPr>
          <p:cNvSpPr>
            <a:spLocks noGrp="1"/>
          </p:cNvSpPr>
          <p:nvPr>
            <p:ph type="body" sz="quarter" idx="14" hasCustomPrompt="1"/>
          </p:nvPr>
        </p:nvSpPr>
        <p:spPr>
          <a:xfrm>
            <a:off x="10832539"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21" name="Straight Connector 20">
            <a:extLst>
              <a:ext uri="{FF2B5EF4-FFF2-40B4-BE49-F238E27FC236}">
                <a16:creationId xmlns:a16="http://schemas.microsoft.com/office/drawing/2014/main" id="{BA8760C4-08C1-4929-A6AE-568F67883880}"/>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969AE345-7CB6-4F86-99E6-C8B881714A2B}"/>
              </a:ext>
            </a:extLst>
          </p:cNvPr>
          <p:cNvCxnSpPr>
            <a:cxnSpLocks/>
          </p:cNvCxnSpPr>
          <p:nvPr userDrawn="1"/>
        </p:nvCxnSpPr>
        <p:spPr>
          <a:xfrm>
            <a:off x="256374" y="6168360"/>
            <a:ext cx="1508418"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3069118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4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1443655"/>
            <a:ext cx="4143555" cy="1536580"/>
          </a:xfrm>
        </p:spPr>
        <p:txBody>
          <a:bodyPr/>
          <a:lstStyle>
            <a:lvl1pPr>
              <a:defRPr/>
            </a:lvl1pPr>
          </a:lstStyle>
          <a:p>
            <a:r>
              <a:rPr lang="en-US" dirty="0"/>
              <a:t>SECTION</a:t>
            </a:r>
            <a:br>
              <a:rPr lang="en-US" dirty="0"/>
            </a:br>
            <a:r>
              <a:rPr lang="en-US" dirty="0"/>
              <a:t>DIVIDER SLIDE</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256FFA05-2726-422B-A595-CD6EE4C03A22}" type="datetime1">
              <a:rPr lang="en-US" smtClean="0"/>
              <a:t>3/10/2023</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1684524"/>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D4D4EAA8-8E55-45C3-BD00-531D549BB77D}"/>
              </a:ext>
            </a:extLst>
          </p:cNvPr>
          <p:cNvCxnSpPr/>
          <p:nvPr userDrawn="1"/>
        </p:nvCxnSpPr>
        <p:spPr>
          <a:xfrm>
            <a:off x="1666741" y="2882481"/>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Subtitle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1527519" y="3023127"/>
            <a:ext cx="4143555" cy="692595"/>
          </a:xfrm>
        </p:spPr>
        <p:txBody>
          <a:bodyPr>
            <a:normAutofit/>
          </a:bodyPr>
          <a:lstStyle>
            <a:lvl1pPr marL="0" indent="0" algn="l">
              <a:buNone/>
              <a:defRPr sz="25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Slide Subtitle</a:t>
            </a:r>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575992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5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6096000" y="0"/>
            <a:ext cx="6096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1700327"/>
            <a:ext cx="4143555" cy="1536580"/>
          </a:xfrm>
        </p:spPr>
        <p:txBody>
          <a:bodyPr/>
          <a:lstStyle>
            <a:lvl1pPr>
              <a:defRPr>
                <a:gradFill flip="none" rotWithShape="1">
                  <a:gsLst>
                    <a:gs pos="0">
                      <a:schemeClr val="bg2"/>
                    </a:gs>
                    <a:gs pos="100000">
                      <a:schemeClr val="accent1"/>
                    </a:gs>
                  </a:gsLst>
                  <a:lin ang="0" scaled="1"/>
                  <a:tileRect/>
                </a:gradFill>
              </a:defRPr>
            </a:lvl1pPr>
          </a:lstStyle>
          <a:p>
            <a:r>
              <a:rPr lang="en-US" dirty="0"/>
              <a:t>SECTION</a:t>
            </a:r>
            <a:br>
              <a:rPr lang="en-US" dirty="0"/>
            </a:br>
            <a:r>
              <a:rPr lang="en-US" dirty="0"/>
              <a:t>DIVIDER SLIDE</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57DDC830-91D4-4D76-B486-41F29E6EE30C}" type="datetime1">
              <a:rPr lang="en-US" smtClean="0"/>
              <a:t>3/10/2023</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lvl1pPr>
              <a:defRPr>
                <a:solidFill>
                  <a:schemeClr val="accent1"/>
                </a:solidFill>
              </a:defRPr>
            </a:lvl1p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1941196"/>
            <a:ext cx="72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D4D4EAA8-8E55-45C3-BD00-531D549BB77D}"/>
              </a:ext>
            </a:extLst>
          </p:cNvPr>
          <p:cNvCxnSpPr/>
          <p:nvPr userDrawn="1"/>
        </p:nvCxnSpPr>
        <p:spPr>
          <a:xfrm>
            <a:off x="1666741" y="313915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11" name="Subtitle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1527519" y="3279799"/>
            <a:ext cx="4143555" cy="692595"/>
          </a:xfrm>
        </p:spPr>
        <p:txBody>
          <a:bodyPr>
            <a:normAutofit/>
          </a:bodyPr>
          <a:lstStyle>
            <a:lvl1pPr marL="0" indent="0" algn="l">
              <a:buNone/>
              <a:defRPr sz="2500" b="1" i="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Slide Subtitle</a:t>
            </a:r>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3305825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77A75830-97F6-4D74-A47F-8CD50EFD373D}"/>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3195AFA-7DE7-4BBC-AE6C-B5FAE8A371C2}"/>
              </a:ext>
            </a:extLst>
          </p:cNvPr>
          <p:cNvSpPr>
            <a:spLocks noGrp="1"/>
          </p:cNvSpPr>
          <p:nvPr>
            <p:ph type="title" hasCustomPrompt="1"/>
          </p:nvPr>
        </p:nvSpPr>
        <p:spPr>
          <a:xfrm>
            <a:off x="928800" y="724195"/>
            <a:ext cx="10515600" cy="1325563"/>
          </a:xfrm>
        </p:spPr>
        <p:txBody>
          <a:bodyPr/>
          <a:lstStyle>
            <a:lvl1pPr>
              <a:defRPr/>
            </a:lvl1pPr>
          </a:lstStyle>
          <a:p>
            <a:r>
              <a:rPr lang="en-US" dirty="0"/>
              <a:t>TWO CONTENT</a:t>
            </a:r>
            <a:br>
              <a:rPr lang="en-US" dirty="0"/>
            </a:br>
            <a:r>
              <a:rPr lang="en-US" dirty="0"/>
              <a:t>SLIDE</a:t>
            </a:r>
          </a:p>
        </p:txBody>
      </p:sp>
      <p:sp>
        <p:nvSpPr>
          <p:cNvPr id="3" name="Text Placeholder 2">
            <a:extLst>
              <a:ext uri="{FF2B5EF4-FFF2-40B4-BE49-F238E27FC236}">
                <a16:creationId xmlns:a16="http://schemas.microsoft.com/office/drawing/2014/main" id="{A98AFDAC-3A23-4F5B-B2BE-CDF8D1AFCF86}"/>
              </a:ext>
            </a:extLst>
          </p:cNvPr>
          <p:cNvSpPr>
            <a:spLocks noGrp="1"/>
          </p:cNvSpPr>
          <p:nvPr>
            <p:ph type="body" idx="1"/>
          </p:nvPr>
        </p:nvSpPr>
        <p:spPr>
          <a:xfrm>
            <a:off x="928800" y="2272009"/>
            <a:ext cx="5157787" cy="823912"/>
          </a:xfrm>
        </p:spPr>
        <p:txBody>
          <a:bodyPr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BBD9244-253B-4F61-9F15-81C783E03B05}"/>
              </a:ext>
            </a:extLst>
          </p:cNvPr>
          <p:cNvSpPr>
            <a:spLocks noGrp="1"/>
          </p:cNvSpPr>
          <p:nvPr>
            <p:ph sz="half" idx="2"/>
          </p:nvPr>
        </p:nvSpPr>
        <p:spPr>
          <a:xfrm>
            <a:off x="928800" y="3386142"/>
            <a:ext cx="5157787" cy="2773258"/>
          </a:xfrm>
        </p:spPr>
        <p:txBody>
          <a:bodyPr>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
        <p:nvSpPr>
          <p:cNvPr id="5" name="Text Placeholder 4">
            <a:extLst>
              <a:ext uri="{FF2B5EF4-FFF2-40B4-BE49-F238E27FC236}">
                <a16:creationId xmlns:a16="http://schemas.microsoft.com/office/drawing/2014/main" id="{EBA65450-4B24-4A6B-9987-1F3CF67B414D}"/>
              </a:ext>
            </a:extLst>
          </p:cNvPr>
          <p:cNvSpPr>
            <a:spLocks noGrp="1"/>
          </p:cNvSpPr>
          <p:nvPr>
            <p:ph type="body" sz="quarter" idx="3"/>
          </p:nvPr>
        </p:nvSpPr>
        <p:spPr>
          <a:xfrm>
            <a:off x="6284744" y="2272009"/>
            <a:ext cx="5183188" cy="823912"/>
          </a:xfrm>
        </p:spPr>
        <p:txBody>
          <a:bodyPr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a:extLst>
              <a:ext uri="{FF2B5EF4-FFF2-40B4-BE49-F238E27FC236}">
                <a16:creationId xmlns:a16="http://schemas.microsoft.com/office/drawing/2014/main" id="{753D5824-9ACF-4E5F-AC80-9ACD7B67FFDE}"/>
              </a:ext>
            </a:extLst>
          </p:cNvPr>
          <p:cNvSpPr>
            <a:spLocks noGrp="1"/>
          </p:cNvSpPr>
          <p:nvPr>
            <p:ph type="dt" sz="half" idx="10"/>
          </p:nvPr>
        </p:nvSpPr>
        <p:spPr/>
        <p:txBody>
          <a:bodyPr/>
          <a:lstStyle/>
          <a:p>
            <a:fld id="{4B855260-6F71-4500-AA56-E197C8A5E92E}" type="datetime1">
              <a:rPr lang="en-US" smtClean="0"/>
              <a:t>3/10/2023</a:t>
            </a:fld>
            <a:endParaRPr lang="en-US" dirty="0"/>
          </a:p>
        </p:txBody>
      </p:sp>
      <p:sp>
        <p:nvSpPr>
          <p:cNvPr id="8" name="Footer Placeholder 7">
            <a:extLst>
              <a:ext uri="{FF2B5EF4-FFF2-40B4-BE49-F238E27FC236}">
                <a16:creationId xmlns:a16="http://schemas.microsoft.com/office/drawing/2014/main" id="{02F28EAD-9FFC-4EDD-96C6-CDAF179BAF01}"/>
              </a:ext>
            </a:extLst>
          </p:cNvPr>
          <p:cNvSpPr>
            <a:spLocks noGrp="1"/>
          </p:cNvSpPr>
          <p:nvPr>
            <p:ph type="ftr" sz="quarter" idx="11"/>
          </p:nvPr>
        </p:nvSpPr>
        <p:spPr/>
        <p:txBody>
          <a:bodyPr/>
          <a:lstStyle/>
          <a:p>
            <a:r>
              <a:rPr lang="en-US" dirty="0"/>
              <a:t>Presentation Title</a:t>
            </a:r>
          </a:p>
        </p:txBody>
      </p:sp>
      <p:sp>
        <p:nvSpPr>
          <p:cNvPr id="9" name="Slide Number Placeholder 8">
            <a:extLst>
              <a:ext uri="{FF2B5EF4-FFF2-40B4-BE49-F238E27FC236}">
                <a16:creationId xmlns:a16="http://schemas.microsoft.com/office/drawing/2014/main" id="{96D156D5-5DCA-446B-8C31-2251F7ECE67C}"/>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454CE474-0060-44FE-B47E-DA6AF06C369C}"/>
              </a:ext>
            </a:extLst>
          </p:cNvPr>
          <p:cNvSpPr/>
          <p:nvPr userDrawn="1"/>
        </p:nvSpPr>
        <p:spPr>
          <a:xfrm>
            <a:off x="687289" y="0"/>
            <a:ext cx="72000" cy="1828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D50FF488-85D0-4162-BF82-7F9DAA427094}"/>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2" name="Text Placeholder 15">
            <a:extLst>
              <a:ext uri="{FF2B5EF4-FFF2-40B4-BE49-F238E27FC236}">
                <a16:creationId xmlns:a16="http://schemas.microsoft.com/office/drawing/2014/main" id="{726B73F3-1DAC-413E-B204-D9A6E14725E4}"/>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3" name="Straight Connector 12">
            <a:extLst>
              <a:ext uri="{FF2B5EF4-FFF2-40B4-BE49-F238E27FC236}">
                <a16:creationId xmlns:a16="http://schemas.microsoft.com/office/drawing/2014/main" id="{F78574EA-1B80-4D53-A1C5-929097CBD6A1}"/>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2DDB37A-C70A-4701-A519-6A882408133A}"/>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DEED813-3D7D-4166-A729-7E883823CD5E}"/>
              </a:ext>
            </a:extLst>
          </p:cNvPr>
          <p:cNvCxnSpPr/>
          <p:nvPr userDrawn="1"/>
        </p:nvCxnSpPr>
        <p:spPr>
          <a:xfrm>
            <a:off x="1068863"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11CC230C-5438-4284-8FAA-05E533A44A5C}"/>
              </a:ext>
            </a:extLst>
          </p:cNvPr>
          <p:cNvCxnSpPr/>
          <p:nvPr userDrawn="1"/>
        </p:nvCxnSpPr>
        <p:spPr>
          <a:xfrm>
            <a:off x="6412241"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8" name="Content Placeholder 3">
            <a:extLst>
              <a:ext uri="{FF2B5EF4-FFF2-40B4-BE49-F238E27FC236}">
                <a16:creationId xmlns:a16="http://schemas.microsoft.com/office/drawing/2014/main" id="{ED988384-E3A4-482D-94EF-A8F8894AA508}"/>
              </a:ext>
            </a:extLst>
          </p:cNvPr>
          <p:cNvSpPr>
            <a:spLocks noGrp="1"/>
          </p:cNvSpPr>
          <p:nvPr>
            <p:ph sz="half" idx="15"/>
          </p:nvPr>
        </p:nvSpPr>
        <p:spPr>
          <a:xfrm>
            <a:off x="6310145" y="3386142"/>
            <a:ext cx="5157787" cy="2773258"/>
          </a:xfrm>
        </p:spPr>
        <p:txBody>
          <a:bodyPr>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Tree>
    <p:extLst>
      <p:ext uri="{BB962C8B-B14F-4D97-AF65-F5344CB8AC3E}">
        <p14:creationId xmlns:p14="http://schemas.microsoft.com/office/powerpoint/2010/main" val="363424570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Two Content">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0A30FC14-A5B3-4B00-8DE8-B6E28CF32743}"/>
              </a:ext>
            </a:extLst>
          </p:cNvPr>
          <p:cNvSpPr/>
          <p:nvPr userDrawn="1"/>
        </p:nvSpPr>
        <p:spPr>
          <a:xfrm>
            <a:off x="0" y="5532437"/>
            <a:ext cx="12192000" cy="1325563"/>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3195AFA-7DE7-4BBC-AE6C-B5FAE8A371C2}"/>
              </a:ext>
            </a:extLst>
          </p:cNvPr>
          <p:cNvSpPr>
            <a:spLocks noGrp="1"/>
          </p:cNvSpPr>
          <p:nvPr>
            <p:ph type="title" hasCustomPrompt="1"/>
          </p:nvPr>
        </p:nvSpPr>
        <p:spPr>
          <a:xfrm>
            <a:off x="928800" y="724195"/>
            <a:ext cx="10515600" cy="1325563"/>
          </a:xfrm>
        </p:spPr>
        <p:txBody>
          <a:bodyPr/>
          <a:lstStyle>
            <a:lvl1pPr>
              <a:defRPr>
                <a:gradFill>
                  <a:gsLst>
                    <a:gs pos="0">
                      <a:schemeClr val="bg2"/>
                    </a:gs>
                    <a:gs pos="100000">
                      <a:schemeClr val="accent1"/>
                    </a:gs>
                  </a:gsLst>
                  <a:lin ang="0" scaled="1"/>
                </a:gradFill>
              </a:defRPr>
            </a:lvl1pPr>
          </a:lstStyle>
          <a:p>
            <a:r>
              <a:rPr lang="en-US" dirty="0"/>
              <a:t>TWO CONTENT</a:t>
            </a:r>
            <a:br>
              <a:rPr lang="en-US" dirty="0"/>
            </a:br>
            <a:r>
              <a:rPr lang="en-US" dirty="0"/>
              <a:t>SLIDE</a:t>
            </a:r>
          </a:p>
        </p:txBody>
      </p:sp>
      <p:sp>
        <p:nvSpPr>
          <p:cNvPr id="3" name="Text Placeholder 2">
            <a:extLst>
              <a:ext uri="{FF2B5EF4-FFF2-40B4-BE49-F238E27FC236}">
                <a16:creationId xmlns:a16="http://schemas.microsoft.com/office/drawing/2014/main" id="{A98AFDAC-3A23-4F5B-B2BE-CDF8D1AFCF86}"/>
              </a:ext>
            </a:extLst>
          </p:cNvPr>
          <p:cNvSpPr>
            <a:spLocks noGrp="1"/>
          </p:cNvSpPr>
          <p:nvPr>
            <p:ph type="body" idx="1"/>
          </p:nvPr>
        </p:nvSpPr>
        <p:spPr>
          <a:xfrm>
            <a:off x="928800" y="2272009"/>
            <a:ext cx="5157787" cy="823912"/>
          </a:xfrm>
        </p:spPr>
        <p:txBody>
          <a:bodyPr anchor="b"/>
          <a:lstStyle>
            <a:lvl1pPr marL="0" indent="0">
              <a:buNone/>
              <a:defRPr lang="en-US" sz="2500" b="1" i="0" kern="1200" dirty="0" smtClean="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BBD9244-253B-4F61-9F15-81C783E03B05}"/>
              </a:ext>
            </a:extLst>
          </p:cNvPr>
          <p:cNvSpPr>
            <a:spLocks noGrp="1"/>
          </p:cNvSpPr>
          <p:nvPr>
            <p:ph sz="half" idx="2"/>
          </p:nvPr>
        </p:nvSpPr>
        <p:spPr>
          <a:xfrm>
            <a:off x="928800" y="3386142"/>
            <a:ext cx="5157787" cy="2015247"/>
          </a:xfrm>
        </p:spPr>
        <p:txBody>
          <a:bodyPr>
            <a:normAutofit/>
          </a:bodyPr>
          <a:lstStyle>
            <a:lvl1pPr marL="180000" indent="-180000" algn="l" defTabSz="914400" rtl="0" eaLnBrk="1" latinLnBrk="0" hangingPunct="1">
              <a:lnSpc>
                <a:spcPct val="100000"/>
              </a:lnSpc>
              <a:spcBef>
                <a:spcPts val="600"/>
              </a:spcBef>
              <a:buClr>
                <a:schemeClr val="bg2"/>
              </a:buClr>
              <a:buFont typeface="Arial" panose="020B0604020202020204" pitchFamily="34" charset="0"/>
              <a:buChar char="•"/>
              <a:defRPr lang="en-US" sz="1600" i="0" kern="1200" dirty="0" smtClean="0">
                <a:solidFill>
                  <a:schemeClr val="tx1">
                    <a:lumMod val="75000"/>
                    <a:lumOff val="25000"/>
                  </a:schemeClr>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
        <p:nvSpPr>
          <p:cNvPr id="5" name="Text Placeholder 4">
            <a:extLst>
              <a:ext uri="{FF2B5EF4-FFF2-40B4-BE49-F238E27FC236}">
                <a16:creationId xmlns:a16="http://schemas.microsoft.com/office/drawing/2014/main" id="{EBA65450-4B24-4A6B-9987-1F3CF67B414D}"/>
              </a:ext>
            </a:extLst>
          </p:cNvPr>
          <p:cNvSpPr>
            <a:spLocks noGrp="1"/>
          </p:cNvSpPr>
          <p:nvPr>
            <p:ph type="body" sz="quarter" idx="3"/>
          </p:nvPr>
        </p:nvSpPr>
        <p:spPr>
          <a:xfrm>
            <a:off x="6284744" y="2272009"/>
            <a:ext cx="5183188" cy="823912"/>
          </a:xfrm>
        </p:spPr>
        <p:txBody>
          <a:bodyPr anchor="b">
            <a:normAutofit/>
          </a:bodyPr>
          <a:lstStyle>
            <a:lvl1pPr marL="0" indent="0">
              <a:buNone/>
              <a:defRPr lang="en-US" sz="2500" b="1" i="0" kern="1200" dirty="0" smtClean="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D9DAC08-B52B-4DCC-9D22-E4E54E711637}"/>
              </a:ext>
            </a:extLst>
          </p:cNvPr>
          <p:cNvSpPr>
            <a:spLocks noGrp="1"/>
          </p:cNvSpPr>
          <p:nvPr>
            <p:ph sz="quarter" idx="4"/>
          </p:nvPr>
        </p:nvSpPr>
        <p:spPr>
          <a:xfrm>
            <a:off x="6284744" y="3386142"/>
            <a:ext cx="5183188" cy="2015247"/>
          </a:xfrm>
        </p:spPr>
        <p:txBody>
          <a:bodyPr>
            <a:normAutofit/>
          </a:bodyPr>
          <a:lstStyle>
            <a:lvl1pPr marL="180000" indent="-180000">
              <a:lnSpc>
                <a:spcPct val="100000"/>
              </a:lnSpc>
              <a:spcBef>
                <a:spcPts val="600"/>
              </a:spcBef>
              <a:buClr>
                <a:schemeClr val="accent1"/>
              </a:buClr>
              <a:buFont typeface="Arial" panose="020B0604020202020204" pitchFamily="34" charset="0"/>
              <a:buChar char="•"/>
              <a:defRPr lang="en-US" sz="1600" i="0" kern="1200" dirty="0" smtClean="0">
                <a:solidFill>
                  <a:schemeClr val="tx1">
                    <a:lumMod val="75000"/>
                    <a:lumOff val="25000"/>
                  </a:schemeClr>
                </a:solidFill>
                <a:latin typeface="+mn-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600"/>
              </a:spcBef>
            </a:pPr>
            <a:r>
              <a:rPr lang="en-US"/>
              <a:t>Click to edit Master text styles</a:t>
            </a:r>
          </a:p>
        </p:txBody>
      </p:sp>
      <p:sp>
        <p:nvSpPr>
          <p:cNvPr id="7" name="Date Placeholder 6">
            <a:extLst>
              <a:ext uri="{FF2B5EF4-FFF2-40B4-BE49-F238E27FC236}">
                <a16:creationId xmlns:a16="http://schemas.microsoft.com/office/drawing/2014/main" id="{753D5824-9ACF-4E5F-AC80-9ACD7B67FFDE}"/>
              </a:ext>
            </a:extLst>
          </p:cNvPr>
          <p:cNvSpPr>
            <a:spLocks noGrp="1"/>
          </p:cNvSpPr>
          <p:nvPr>
            <p:ph type="dt" sz="half" idx="10"/>
          </p:nvPr>
        </p:nvSpPr>
        <p:spPr/>
        <p:txBody>
          <a:bodyPr/>
          <a:lstStyle/>
          <a:p>
            <a:fld id="{32401007-55FE-4B9E-99B0-5FCA5C63BEEE}" type="datetime1">
              <a:rPr lang="en-US" smtClean="0"/>
              <a:t>3/10/2023</a:t>
            </a:fld>
            <a:endParaRPr lang="en-US" dirty="0"/>
          </a:p>
        </p:txBody>
      </p:sp>
      <p:sp>
        <p:nvSpPr>
          <p:cNvPr id="8" name="Footer Placeholder 7">
            <a:extLst>
              <a:ext uri="{FF2B5EF4-FFF2-40B4-BE49-F238E27FC236}">
                <a16:creationId xmlns:a16="http://schemas.microsoft.com/office/drawing/2014/main" id="{02F28EAD-9FFC-4EDD-96C6-CDAF179BAF01}"/>
              </a:ext>
            </a:extLst>
          </p:cNvPr>
          <p:cNvSpPr>
            <a:spLocks noGrp="1"/>
          </p:cNvSpPr>
          <p:nvPr>
            <p:ph type="ftr" sz="quarter" idx="11"/>
          </p:nvPr>
        </p:nvSpPr>
        <p:spPr/>
        <p:txBody>
          <a:bodyPr/>
          <a:lstStyle/>
          <a:p>
            <a:r>
              <a:rPr lang="en-US" dirty="0"/>
              <a:t>Presentation Title</a:t>
            </a:r>
          </a:p>
        </p:txBody>
      </p:sp>
      <p:sp>
        <p:nvSpPr>
          <p:cNvPr id="9" name="Slide Number Placeholder 8">
            <a:extLst>
              <a:ext uri="{FF2B5EF4-FFF2-40B4-BE49-F238E27FC236}">
                <a16:creationId xmlns:a16="http://schemas.microsoft.com/office/drawing/2014/main" id="{96D156D5-5DCA-446B-8C31-2251F7ECE67C}"/>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454CE474-0060-44FE-B47E-DA6AF06C369C}"/>
              </a:ext>
            </a:extLst>
          </p:cNvPr>
          <p:cNvSpPr/>
          <p:nvPr userDrawn="1"/>
        </p:nvSpPr>
        <p:spPr>
          <a:xfrm>
            <a:off x="687289" y="0"/>
            <a:ext cx="72000" cy="1828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D50FF488-85D0-4162-BF82-7F9DAA427094}"/>
              </a:ext>
            </a:extLst>
          </p:cNvPr>
          <p:cNvCxnSpPr>
            <a:cxnSpLocks/>
          </p:cNvCxnSpPr>
          <p:nvPr userDrawn="1"/>
        </p:nvCxnSpPr>
        <p:spPr>
          <a:xfrm>
            <a:off x="11190767" y="800959"/>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Text Placeholder 15">
            <a:extLst>
              <a:ext uri="{FF2B5EF4-FFF2-40B4-BE49-F238E27FC236}">
                <a16:creationId xmlns:a16="http://schemas.microsoft.com/office/drawing/2014/main" id="{726B73F3-1DAC-413E-B204-D9A6E14725E4}"/>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accent1"/>
                </a:solidFill>
              </a:defRPr>
            </a:lvl1pPr>
          </a:lstStyle>
          <a:p>
            <a:pPr lvl="0"/>
            <a:r>
              <a:rPr lang="en-US" dirty="0"/>
              <a:t>20XX</a:t>
            </a:r>
          </a:p>
        </p:txBody>
      </p:sp>
      <p:cxnSp>
        <p:nvCxnSpPr>
          <p:cNvPr id="13" name="Straight Connector 12">
            <a:extLst>
              <a:ext uri="{FF2B5EF4-FFF2-40B4-BE49-F238E27FC236}">
                <a16:creationId xmlns:a16="http://schemas.microsoft.com/office/drawing/2014/main" id="{F78574EA-1B80-4D53-A1C5-929097CBD6A1}"/>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2DDB37A-C70A-4701-A519-6A882408133A}"/>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DEED813-3D7D-4166-A729-7E883823CD5E}"/>
              </a:ext>
            </a:extLst>
          </p:cNvPr>
          <p:cNvCxnSpPr/>
          <p:nvPr userDrawn="1"/>
        </p:nvCxnSpPr>
        <p:spPr>
          <a:xfrm>
            <a:off x="1068863" y="322696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11CC230C-5438-4284-8FAA-05E533A44A5C}"/>
              </a:ext>
            </a:extLst>
          </p:cNvPr>
          <p:cNvCxnSpPr/>
          <p:nvPr userDrawn="1"/>
        </p:nvCxnSpPr>
        <p:spPr>
          <a:xfrm>
            <a:off x="6412241" y="3226963"/>
            <a:ext cx="63093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356494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93DAD0-5F6F-47DA-A010-1C4A30C88AB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C8EFA6E-A768-42A8-B2C3-F100D82609A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2F46640-E89E-47CE-984D-0C0ECF7CF529}"/>
              </a:ext>
            </a:extLst>
          </p:cNvPr>
          <p:cNvSpPr>
            <a:spLocks noGrp="1"/>
          </p:cNvSpPr>
          <p:nvPr>
            <p:ph type="dt" sz="half" idx="10"/>
          </p:nvPr>
        </p:nvSpPr>
        <p:spPr/>
        <p:txBody>
          <a:bodyPr/>
          <a:lstStyle/>
          <a:p>
            <a:fld id="{9294036C-9E7C-4FFC-99FA-414B61E345DD}" type="datetimeFigureOut">
              <a:rPr lang="en-US" smtClean="0"/>
              <a:t>3/10/2023</a:t>
            </a:fld>
            <a:endParaRPr lang="en-US" dirty="0"/>
          </a:p>
        </p:txBody>
      </p:sp>
      <p:sp>
        <p:nvSpPr>
          <p:cNvPr id="5" name="Footer Placeholder 4">
            <a:extLst>
              <a:ext uri="{FF2B5EF4-FFF2-40B4-BE49-F238E27FC236}">
                <a16:creationId xmlns:a16="http://schemas.microsoft.com/office/drawing/2014/main" id="{F4177A8F-F167-4C43-AEE7-45067080142F}"/>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A1DA754-ED79-4909-833D-55BF9A5D80BB}"/>
              </a:ext>
            </a:extLst>
          </p:cNvPr>
          <p:cNvSpPr>
            <a:spLocks noGrp="1"/>
          </p:cNvSpPr>
          <p:nvPr>
            <p:ph type="sldNum" sz="quarter" idx="12"/>
          </p:nvPr>
        </p:nvSpPr>
        <p:spPr/>
        <p:txBody>
          <a:bodyPr/>
          <a:lstStyle/>
          <a:p>
            <a:fld id="{ED6580AB-5C3C-4B4F-8E2A-8B7A0A8CE695}" type="slidenum">
              <a:rPr lang="en-US" smtClean="0"/>
              <a:t>‹#›</a:t>
            </a:fld>
            <a:endParaRPr lang="en-US" dirty="0"/>
          </a:p>
        </p:txBody>
      </p:sp>
    </p:spTree>
    <p:extLst>
      <p:ext uri="{BB962C8B-B14F-4D97-AF65-F5344CB8AC3E}">
        <p14:creationId xmlns:p14="http://schemas.microsoft.com/office/powerpoint/2010/main" val="316008774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_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CBBFDD45-3FE7-46CA-9142-8DBABF181C24}"/>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3195AFA-7DE7-4BBC-AE6C-B5FAE8A371C2}"/>
              </a:ext>
            </a:extLst>
          </p:cNvPr>
          <p:cNvSpPr>
            <a:spLocks noGrp="1"/>
          </p:cNvSpPr>
          <p:nvPr>
            <p:ph type="title" hasCustomPrompt="1"/>
          </p:nvPr>
        </p:nvSpPr>
        <p:spPr>
          <a:xfrm>
            <a:off x="928800" y="724195"/>
            <a:ext cx="10515600" cy="1325563"/>
          </a:xfrm>
        </p:spPr>
        <p:txBody>
          <a:bodyPr/>
          <a:lstStyle>
            <a:lvl1pPr>
              <a:defRPr/>
            </a:lvl1pPr>
          </a:lstStyle>
          <a:p>
            <a:r>
              <a:rPr lang="en-US" dirty="0"/>
              <a:t>TWO CONTENT</a:t>
            </a:r>
            <a:br>
              <a:rPr lang="en-US" dirty="0"/>
            </a:br>
            <a:r>
              <a:rPr lang="en-US" dirty="0"/>
              <a:t>SLIDE</a:t>
            </a:r>
          </a:p>
        </p:txBody>
      </p:sp>
      <p:sp>
        <p:nvSpPr>
          <p:cNvPr id="3" name="Text Placeholder 2">
            <a:extLst>
              <a:ext uri="{FF2B5EF4-FFF2-40B4-BE49-F238E27FC236}">
                <a16:creationId xmlns:a16="http://schemas.microsoft.com/office/drawing/2014/main" id="{A98AFDAC-3A23-4F5B-B2BE-CDF8D1AFCF86}"/>
              </a:ext>
            </a:extLst>
          </p:cNvPr>
          <p:cNvSpPr>
            <a:spLocks noGrp="1"/>
          </p:cNvSpPr>
          <p:nvPr>
            <p:ph type="body" idx="1"/>
          </p:nvPr>
        </p:nvSpPr>
        <p:spPr>
          <a:xfrm>
            <a:off x="928800" y="2272009"/>
            <a:ext cx="5157787" cy="823912"/>
          </a:xfrm>
        </p:spPr>
        <p:txBody>
          <a:bodyPr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a:extLst>
              <a:ext uri="{FF2B5EF4-FFF2-40B4-BE49-F238E27FC236}">
                <a16:creationId xmlns:a16="http://schemas.microsoft.com/office/drawing/2014/main" id="{EBA65450-4B24-4A6B-9987-1F3CF67B414D}"/>
              </a:ext>
            </a:extLst>
          </p:cNvPr>
          <p:cNvSpPr>
            <a:spLocks noGrp="1"/>
          </p:cNvSpPr>
          <p:nvPr>
            <p:ph type="body" sz="quarter" idx="3"/>
          </p:nvPr>
        </p:nvSpPr>
        <p:spPr>
          <a:xfrm>
            <a:off x="6284744" y="2272009"/>
            <a:ext cx="5183188" cy="823912"/>
          </a:xfrm>
        </p:spPr>
        <p:txBody>
          <a:bodyPr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a:extLst>
              <a:ext uri="{FF2B5EF4-FFF2-40B4-BE49-F238E27FC236}">
                <a16:creationId xmlns:a16="http://schemas.microsoft.com/office/drawing/2014/main" id="{753D5824-9ACF-4E5F-AC80-9ACD7B67FFDE}"/>
              </a:ext>
            </a:extLst>
          </p:cNvPr>
          <p:cNvSpPr>
            <a:spLocks noGrp="1"/>
          </p:cNvSpPr>
          <p:nvPr>
            <p:ph type="dt" sz="half" idx="10"/>
          </p:nvPr>
        </p:nvSpPr>
        <p:spPr/>
        <p:txBody>
          <a:bodyPr/>
          <a:lstStyle/>
          <a:p>
            <a:fld id="{76871A2B-ADE3-40A2-A02A-09FC8B80F731}" type="datetime1">
              <a:rPr lang="en-US" smtClean="0"/>
              <a:t>3/10/2023</a:t>
            </a:fld>
            <a:endParaRPr lang="en-US" dirty="0"/>
          </a:p>
        </p:txBody>
      </p:sp>
      <p:sp>
        <p:nvSpPr>
          <p:cNvPr id="8" name="Footer Placeholder 7">
            <a:extLst>
              <a:ext uri="{FF2B5EF4-FFF2-40B4-BE49-F238E27FC236}">
                <a16:creationId xmlns:a16="http://schemas.microsoft.com/office/drawing/2014/main" id="{02F28EAD-9FFC-4EDD-96C6-CDAF179BAF01}"/>
              </a:ext>
            </a:extLst>
          </p:cNvPr>
          <p:cNvSpPr>
            <a:spLocks noGrp="1"/>
          </p:cNvSpPr>
          <p:nvPr>
            <p:ph type="ftr" sz="quarter" idx="11"/>
          </p:nvPr>
        </p:nvSpPr>
        <p:spPr/>
        <p:txBody>
          <a:bodyPr/>
          <a:lstStyle/>
          <a:p>
            <a:r>
              <a:rPr lang="en-US" dirty="0"/>
              <a:t>Presentation Title</a:t>
            </a:r>
          </a:p>
        </p:txBody>
      </p:sp>
      <p:sp>
        <p:nvSpPr>
          <p:cNvPr id="9" name="Slide Number Placeholder 8">
            <a:extLst>
              <a:ext uri="{FF2B5EF4-FFF2-40B4-BE49-F238E27FC236}">
                <a16:creationId xmlns:a16="http://schemas.microsoft.com/office/drawing/2014/main" id="{96D156D5-5DCA-446B-8C31-2251F7ECE67C}"/>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454CE474-0060-44FE-B47E-DA6AF06C369C}"/>
              </a:ext>
            </a:extLst>
          </p:cNvPr>
          <p:cNvSpPr/>
          <p:nvPr userDrawn="1"/>
        </p:nvSpPr>
        <p:spPr>
          <a:xfrm>
            <a:off x="687288" y="255684"/>
            <a:ext cx="72000" cy="15731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5" name="Straight Connector 14">
            <a:extLst>
              <a:ext uri="{FF2B5EF4-FFF2-40B4-BE49-F238E27FC236}">
                <a16:creationId xmlns:a16="http://schemas.microsoft.com/office/drawing/2014/main" id="{0DEED813-3D7D-4166-A729-7E883823CD5E}"/>
              </a:ext>
            </a:extLst>
          </p:cNvPr>
          <p:cNvCxnSpPr/>
          <p:nvPr userDrawn="1"/>
        </p:nvCxnSpPr>
        <p:spPr>
          <a:xfrm>
            <a:off x="1068863"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11CC230C-5438-4284-8FAA-05E533A44A5C}"/>
              </a:ext>
            </a:extLst>
          </p:cNvPr>
          <p:cNvCxnSpPr/>
          <p:nvPr userDrawn="1"/>
        </p:nvCxnSpPr>
        <p:spPr>
          <a:xfrm>
            <a:off x="6412241"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28791ED-1F60-48B9-B73C-7835714E670D}"/>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21" name="Text Placeholder 15">
            <a:extLst>
              <a:ext uri="{FF2B5EF4-FFF2-40B4-BE49-F238E27FC236}">
                <a16:creationId xmlns:a16="http://schemas.microsoft.com/office/drawing/2014/main" id="{F968FAF7-548C-4383-BE8C-5A194EC21F17}"/>
              </a:ext>
            </a:extLst>
          </p:cNvPr>
          <p:cNvSpPr>
            <a:spLocks noGrp="1"/>
          </p:cNvSpPr>
          <p:nvPr>
            <p:ph type="body" sz="quarter" idx="14" hasCustomPrompt="1"/>
          </p:nvPr>
        </p:nvSpPr>
        <p:spPr>
          <a:xfrm>
            <a:off x="10832539"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23" name="Straight Connector 22">
            <a:extLst>
              <a:ext uri="{FF2B5EF4-FFF2-40B4-BE49-F238E27FC236}">
                <a16:creationId xmlns:a16="http://schemas.microsoft.com/office/drawing/2014/main" id="{DBEDEE03-9903-44CE-8EB8-22B19F5E8DD7}"/>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6FE8DF3E-FD5B-4215-B847-DFFB761C21A4}"/>
              </a:ext>
            </a:extLst>
          </p:cNvPr>
          <p:cNvCxnSpPr>
            <a:cxnSpLocks/>
          </p:cNvCxnSpPr>
          <p:nvPr userDrawn="1"/>
        </p:nvCxnSpPr>
        <p:spPr>
          <a:xfrm>
            <a:off x="256374" y="6168360"/>
            <a:ext cx="1508418"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4" name="Content Placeholder 3">
            <a:extLst>
              <a:ext uri="{FF2B5EF4-FFF2-40B4-BE49-F238E27FC236}">
                <a16:creationId xmlns:a16="http://schemas.microsoft.com/office/drawing/2014/main" id="{C2B73E5D-AD65-4FEE-89DE-2E2643A3456B}"/>
              </a:ext>
            </a:extLst>
          </p:cNvPr>
          <p:cNvSpPr>
            <a:spLocks noGrp="1"/>
          </p:cNvSpPr>
          <p:nvPr>
            <p:ph sz="half" idx="2"/>
          </p:nvPr>
        </p:nvSpPr>
        <p:spPr>
          <a:xfrm>
            <a:off x="928800" y="3386142"/>
            <a:ext cx="5157787" cy="2773258"/>
          </a:xfrm>
        </p:spPr>
        <p:txBody>
          <a:bodyPr>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
        <p:nvSpPr>
          <p:cNvPr id="25" name="Content Placeholder 3">
            <a:extLst>
              <a:ext uri="{FF2B5EF4-FFF2-40B4-BE49-F238E27FC236}">
                <a16:creationId xmlns:a16="http://schemas.microsoft.com/office/drawing/2014/main" id="{E10D0906-57D4-410E-823B-3BAD416949E1}"/>
              </a:ext>
            </a:extLst>
          </p:cNvPr>
          <p:cNvSpPr>
            <a:spLocks noGrp="1"/>
          </p:cNvSpPr>
          <p:nvPr>
            <p:ph sz="half" idx="15"/>
          </p:nvPr>
        </p:nvSpPr>
        <p:spPr>
          <a:xfrm>
            <a:off x="6310145" y="3386142"/>
            <a:ext cx="5157787" cy="2773258"/>
          </a:xfrm>
        </p:spPr>
        <p:txBody>
          <a:bodyPr>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Tree>
    <p:extLst>
      <p:ext uri="{BB962C8B-B14F-4D97-AF65-F5344CB8AC3E}">
        <p14:creationId xmlns:p14="http://schemas.microsoft.com/office/powerpoint/2010/main" val="308150574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3_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 Placeholder 2">
            <a:extLst>
              <a:ext uri="{FF2B5EF4-FFF2-40B4-BE49-F238E27FC236}">
                <a16:creationId xmlns:a16="http://schemas.microsoft.com/office/drawing/2014/main" id="{4D589D6B-831D-4563-A99C-EBE2564083ED}"/>
              </a:ext>
            </a:extLst>
          </p:cNvPr>
          <p:cNvSpPr>
            <a:spLocks noGrp="1"/>
          </p:cNvSpPr>
          <p:nvPr>
            <p:ph type="body" idx="1"/>
          </p:nvPr>
        </p:nvSpPr>
        <p:spPr>
          <a:xfrm>
            <a:off x="1555328" y="2272009"/>
            <a:ext cx="4759643" cy="823912"/>
          </a:xfrm>
        </p:spPr>
        <p:txBody>
          <a:bodyPr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630859"/>
            <a:ext cx="4143555" cy="1536580"/>
          </a:xfrm>
        </p:spPr>
        <p:txBody>
          <a:bodyPr/>
          <a:lstStyle>
            <a:lvl1pPr>
              <a:defRPr/>
            </a:lvl1pPr>
          </a:lstStyle>
          <a:p>
            <a:r>
              <a:rPr lang="en-US" dirty="0"/>
              <a:t>TWO CONTENT</a:t>
            </a:r>
            <a:br>
              <a:rPr lang="en-US" dirty="0"/>
            </a:br>
            <a:r>
              <a:rPr lang="en-US" dirty="0"/>
              <a:t>SLIDE</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85B3913D-DE21-4303-8F9D-A21ACDBC3B69}" type="datetime1">
              <a:rPr lang="en-US" smtClean="0"/>
              <a:t>3/10/2023</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871728"/>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0" name="Text Placeholder 4">
            <a:extLst>
              <a:ext uri="{FF2B5EF4-FFF2-40B4-BE49-F238E27FC236}">
                <a16:creationId xmlns:a16="http://schemas.microsoft.com/office/drawing/2014/main" id="{73B77664-6718-4048-AA03-DCFB4D6D880C}"/>
              </a:ext>
            </a:extLst>
          </p:cNvPr>
          <p:cNvSpPr>
            <a:spLocks noGrp="1"/>
          </p:cNvSpPr>
          <p:nvPr>
            <p:ph type="body" sz="quarter" idx="3"/>
          </p:nvPr>
        </p:nvSpPr>
        <p:spPr>
          <a:xfrm>
            <a:off x="6911272" y="2272009"/>
            <a:ext cx="4783083" cy="823912"/>
          </a:xfrm>
        </p:spPr>
        <p:txBody>
          <a:bodyPr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22" name="Straight Connector 21">
            <a:extLst>
              <a:ext uri="{FF2B5EF4-FFF2-40B4-BE49-F238E27FC236}">
                <a16:creationId xmlns:a16="http://schemas.microsoft.com/office/drawing/2014/main" id="{D6ECB7AA-A238-4E2E-8A06-0B7C8B62A61D}"/>
              </a:ext>
            </a:extLst>
          </p:cNvPr>
          <p:cNvCxnSpPr>
            <a:cxnSpLocks/>
          </p:cNvCxnSpPr>
          <p:nvPr userDrawn="1"/>
        </p:nvCxnSpPr>
        <p:spPr>
          <a:xfrm>
            <a:off x="1695391"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734F3080-CEDC-41FB-BA9C-9C93575A8C71}"/>
              </a:ext>
            </a:extLst>
          </p:cNvPr>
          <p:cNvCxnSpPr>
            <a:cxnSpLocks/>
          </p:cNvCxnSpPr>
          <p:nvPr userDrawn="1"/>
        </p:nvCxnSpPr>
        <p:spPr>
          <a:xfrm>
            <a:off x="7038769"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6" name="Content Placeholder 3">
            <a:extLst>
              <a:ext uri="{FF2B5EF4-FFF2-40B4-BE49-F238E27FC236}">
                <a16:creationId xmlns:a16="http://schemas.microsoft.com/office/drawing/2014/main" id="{757A12BA-9C40-44B2-BB42-FE7A1F89A090}"/>
              </a:ext>
            </a:extLst>
          </p:cNvPr>
          <p:cNvSpPr>
            <a:spLocks noGrp="1"/>
          </p:cNvSpPr>
          <p:nvPr>
            <p:ph sz="half" idx="15"/>
          </p:nvPr>
        </p:nvSpPr>
        <p:spPr>
          <a:xfrm>
            <a:off x="1527519" y="3386142"/>
            <a:ext cx="4783074" cy="2773258"/>
          </a:xfrm>
        </p:spPr>
        <p:txBody>
          <a:bodyPr>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
        <p:nvSpPr>
          <p:cNvPr id="27" name="Content Placeholder 3">
            <a:extLst>
              <a:ext uri="{FF2B5EF4-FFF2-40B4-BE49-F238E27FC236}">
                <a16:creationId xmlns:a16="http://schemas.microsoft.com/office/drawing/2014/main" id="{16A390F6-1520-488F-97A9-78F0B2119006}"/>
              </a:ext>
            </a:extLst>
          </p:cNvPr>
          <p:cNvSpPr>
            <a:spLocks noGrp="1"/>
          </p:cNvSpPr>
          <p:nvPr>
            <p:ph sz="half" idx="16"/>
          </p:nvPr>
        </p:nvSpPr>
        <p:spPr>
          <a:xfrm>
            <a:off x="6911271" y="3386142"/>
            <a:ext cx="4783075" cy="2773258"/>
          </a:xfrm>
        </p:spPr>
        <p:txBody>
          <a:bodyPr>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Tree>
    <p:extLst>
      <p:ext uri="{BB962C8B-B14F-4D97-AF65-F5344CB8AC3E}">
        <p14:creationId xmlns:p14="http://schemas.microsoft.com/office/powerpoint/2010/main" val="79250319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4_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6096000" y="0"/>
            <a:ext cx="6096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 Placeholder 2">
            <a:extLst>
              <a:ext uri="{FF2B5EF4-FFF2-40B4-BE49-F238E27FC236}">
                <a16:creationId xmlns:a16="http://schemas.microsoft.com/office/drawing/2014/main" id="{4D589D6B-831D-4563-A99C-EBE2564083ED}"/>
              </a:ext>
            </a:extLst>
          </p:cNvPr>
          <p:cNvSpPr>
            <a:spLocks noGrp="1"/>
          </p:cNvSpPr>
          <p:nvPr>
            <p:ph type="body" idx="1"/>
          </p:nvPr>
        </p:nvSpPr>
        <p:spPr>
          <a:xfrm>
            <a:off x="1555329" y="2272009"/>
            <a:ext cx="4540672" cy="823912"/>
          </a:xfrm>
        </p:spPr>
        <p:txBody>
          <a:bodyPr anchor="b"/>
          <a:lstStyle>
            <a:lvl1pPr marL="0" indent="0">
              <a:buNone/>
              <a:defRPr lang="en-US" sz="2500" b="1" i="0" kern="1200" dirty="0" smtClean="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630859"/>
            <a:ext cx="4143555" cy="1536580"/>
          </a:xfrm>
        </p:spPr>
        <p:txBody>
          <a:bodyPr/>
          <a:lstStyle>
            <a:lvl1pPr>
              <a:defRPr>
                <a:gradFill>
                  <a:gsLst>
                    <a:gs pos="0">
                      <a:schemeClr val="bg2"/>
                    </a:gs>
                    <a:gs pos="100000">
                      <a:schemeClr val="accent1"/>
                    </a:gs>
                  </a:gsLst>
                  <a:lin ang="0" scaled="1"/>
                </a:gradFill>
              </a:defRPr>
            </a:lvl1pPr>
          </a:lstStyle>
          <a:p>
            <a:r>
              <a:rPr lang="en-US" dirty="0"/>
              <a:t>TWO CONTENT</a:t>
            </a:r>
            <a:br>
              <a:rPr lang="en-US" dirty="0"/>
            </a:br>
            <a:r>
              <a:rPr lang="en-US" dirty="0"/>
              <a:t>SLIDE</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3C51E45D-B5D1-4EF4-9967-78E83BC898CC}" type="datetime1">
              <a:rPr lang="en-US" smtClean="0"/>
              <a:t>3/10/2023</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lvl1pPr>
              <a:defRPr>
                <a:solidFill>
                  <a:schemeClr val="accent1"/>
                </a:solidFill>
              </a:defRPr>
            </a:lvl1p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871728"/>
            <a:ext cx="72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0" name="Text Placeholder 4">
            <a:extLst>
              <a:ext uri="{FF2B5EF4-FFF2-40B4-BE49-F238E27FC236}">
                <a16:creationId xmlns:a16="http://schemas.microsoft.com/office/drawing/2014/main" id="{73B77664-6718-4048-AA03-DCFB4D6D880C}"/>
              </a:ext>
            </a:extLst>
          </p:cNvPr>
          <p:cNvSpPr>
            <a:spLocks noGrp="1"/>
          </p:cNvSpPr>
          <p:nvPr>
            <p:ph type="body" sz="quarter" idx="3"/>
          </p:nvPr>
        </p:nvSpPr>
        <p:spPr>
          <a:xfrm>
            <a:off x="6911272" y="2272009"/>
            <a:ext cx="4783083" cy="823912"/>
          </a:xfrm>
        </p:spPr>
        <p:txBody>
          <a:bodyPr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22" name="Straight Connector 21">
            <a:extLst>
              <a:ext uri="{FF2B5EF4-FFF2-40B4-BE49-F238E27FC236}">
                <a16:creationId xmlns:a16="http://schemas.microsoft.com/office/drawing/2014/main" id="{D6ECB7AA-A238-4E2E-8A06-0B7C8B62A61D}"/>
              </a:ext>
            </a:extLst>
          </p:cNvPr>
          <p:cNvCxnSpPr>
            <a:cxnSpLocks/>
          </p:cNvCxnSpPr>
          <p:nvPr userDrawn="1"/>
        </p:nvCxnSpPr>
        <p:spPr>
          <a:xfrm>
            <a:off x="1695391" y="322696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734F3080-CEDC-41FB-BA9C-9C93575A8C71}"/>
              </a:ext>
            </a:extLst>
          </p:cNvPr>
          <p:cNvCxnSpPr>
            <a:cxnSpLocks/>
          </p:cNvCxnSpPr>
          <p:nvPr userDrawn="1"/>
        </p:nvCxnSpPr>
        <p:spPr>
          <a:xfrm>
            <a:off x="7038769"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8" name="Content Placeholder 3">
            <a:extLst>
              <a:ext uri="{FF2B5EF4-FFF2-40B4-BE49-F238E27FC236}">
                <a16:creationId xmlns:a16="http://schemas.microsoft.com/office/drawing/2014/main" id="{80E9747C-D5E4-4606-9D3D-103BF578726B}"/>
              </a:ext>
            </a:extLst>
          </p:cNvPr>
          <p:cNvSpPr>
            <a:spLocks noGrp="1"/>
          </p:cNvSpPr>
          <p:nvPr>
            <p:ph sz="half" idx="17"/>
          </p:nvPr>
        </p:nvSpPr>
        <p:spPr>
          <a:xfrm>
            <a:off x="1527519" y="3386142"/>
            <a:ext cx="4559068" cy="2773258"/>
          </a:xfrm>
        </p:spPr>
        <p:txBody>
          <a:bodyPr>
            <a:normAutofit/>
          </a:bodyPr>
          <a:lstStyle>
            <a:lvl1pPr marL="180000" indent="-180000" algn="l" defTabSz="914400" rtl="0" eaLnBrk="1" latinLnBrk="0" hangingPunct="1">
              <a:lnSpc>
                <a:spcPct val="100000"/>
              </a:lnSpc>
              <a:spcBef>
                <a:spcPts val="600"/>
              </a:spcBef>
              <a:buClr>
                <a:schemeClr val="bg2"/>
              </a:buClr>
              <a:buFont typeface="Arial" panose="020B0604020202020204" pitchFamily="34" charset="0"/>
              <a:buChar char="•"/>
              <a:defRPr lang="en-US" sz="1600" i="0" kern="1200" dirty="0" smtClean="0">
                <a:solidFill>
                  <a:schemeClr val="tx1">
                    <a:lumMod val="75000"/>
                    <a:lumOff val="25000"/>
                  </a:schemeClr>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
        <p:nvSpPr>
          <p:cNvPr id="29" name="Content Placeholder 3">
            <a:extLst>
              <a:ext uri="{FF2B5EF4-FFF2-40B4-BE49-F238E27FC236}">
                <a16:creationId xmlns:a16="http://schemas.microsoft.com/office/drawing/2014/main" id="{C45F91F2-CC9B-43AA-A5DF-A0BCEB342754}"/>
              </a:ext>
            </a:extLst>
          </p:cNvPr>
          <p:cNvSpPr>
            <a:spLocks noGrp="1"/>
          </p:cNvSpPr>
          <p:nvPr>
            <p:ph sz="half" idx="18"/>
          </p:nvPr>
        </p:nvSpPr>
        <p:spPr>
          <a:xfrm>
            <a:off x="6911271" y="3386142"/>
            <a:ext cx="4783069" cy="2773258"/>
          </a:xfrm>
        </p:spPr>
        <p:txBody>
          <a:bodyPr>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Tree>
    <p:extLst>
      <p:ext uri="{BB962C8B-B14F-4D97-AF65-F5344CB8AC3E}">
        <p14:creationId xmlns:p14="http://schemas.microsoft.com/office/powerpoint/2010/main" val="323332162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Picture and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77FDF157-A493-4A5F-9B08-356A30F203CD}"/>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3B0ED56-F1B1-4DBE-9DF3-13C23A2BEF6D}"/>
              </a:ext>
            </a:extLst>
          </p:cNvPr>
          <p:cNvSpPr>
            <a:spLocks noGrp="1"/>
          </p:cNvSpPr>
          <p:nvPr>
            <p:ph type="title" hasCustomPrompt="1"/>
          </p:nvPr>
        </p:nvSpPr>
        <p:spPr>
          <a:xfrm>
            <a:off x="928800" y="472822"/>
            <a:ext cx="10515600" cy="1325563"/>
          </a:xfrm>
        </p:spPr>
        <p:txBody>
          <a:bodyPr/>
          <a:lstStyle>
            <a:lvl1pPr>
              <a:defRPr/>
            </a:lvl1pPr>
          </a:lstStyle>
          <a:p>
            <a:r>
              <a:rPr lang="en-US" dirty="0"/>
              <a:t>PICTURE SLIDE</a:t>
            </a:r>
          </a:p>
        </p:txBody>
      </p:sp>
      <p:sp>
        <p:nvSpPr>
          <p:cNvPr id="5" name="Date Placeholder 4">
            <a:extLst>
              <a:ext uri="{FF2B5EF4-FFF2-40B4-BE49-F238E27FC236}">
                <a16:creationId xmlns:a16="http://schemas.microsoft.com/office/drawing/2014/main" id="{E5D93C86-ABD2-4554-A6DC-88EB255699E1}"/>
              </a:ext>
            </a:extLst>
          </p:cNvPr>
          <p:cNvSpPr>
            <a:spLocks noGrp="1"/>
          </p:cNvSpPr>
          <p:nvPr>
            <p:ph type="dt" sz="half" idx="10"/>
          </p:nvPr>
        </p:nvSpPr>
        <p:spPr/>
        <p:txBody>
          <a:bodyPr/>
          <a:lstStyle/>
          <a:p>
            <a:fld id="{C5BAB17F-C031-4630-8FA3-EE6012C20DEF}" type="datetime1">
              <a:rPr lang="en-US" smtClean="0"/>
              <a:t>3/10/2023</a:t>
            </a:fld>
            <a:endParaRPr lang="en-US" dirty="0"/>
          </a:p>
        </p:txBody>
      </p:sp>
      <p:sp>
        <p:nvSpPr>
          <p:cNvPr id="6" name="Footer Placeholder 5">
            <a:extLst>
              <a:ext uri="{FF2B5EF4-FFF2-40B4-BE49-F238E27FC236}">
                <a16:creationId xmlns:a16="http://schemas.microsoft.com/office/drawing/2014/main" id="{54E45015-FD92-48FC-8C28-ACCBC8BAB980}"/>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1AC07E4C-515F-4DA3-9B83-5C6CE5B980C2}"/>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8" name="Rectangle 7">
            <a:extLst>
              <a:ext uri="{FF2B5EF4-FFF2-40B4-BE49-F238E27FC236}">
                <a16:creationId xmlns:a16="http://schemas.microsoft.com/office/drawing/2014/main" id="{BD1F59C3-73BF-4D90-B580-4014C2B27C2C}"/>
              </a:ext>
            </a:extLst>
          </p:cNvPr>
          <p:cNvSpPr/>
          <p:nvPr userDrawn="1"/>
        </p:nvSpPr>
        <p:spPr>
          <a:xfrm>
            <a:off x="687289" y="0"/>
            <a:ext cx="72000" cy="1289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2891E214-8AE6-4CA6-B994-7A8BDD0B394C}"/>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2" name="Text Placeholder 15">
            <a:extLst>
              <a:ext uri="{FF2B5EF4-FFF2-40B4-BE49-F238E27FC236}">
                <a16:creationId xmlns:a16="http://schemas.microsoft.com/office/drawing/2014/main" id="{C95F487E-1B8C-4FBA-95B3-043C11DA1E65}"/>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4" name="Straight Connector 13">
            <a:extLst>
              <a:ext uri="{FF2B5EF4-FFF2-40B4-BE49-F238E27FC236}">
                <a16:creationId xmlns:a16="http://schemas.microsoft.com/office/drawing/2014/main" id="{AB912DCD-5EAD-419F-BF95-02B45172EDB0}"/>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0" name="Picture Placeholder 19">
            <a:extLst>
              <a:ext uri="{FF2B5EF4-FFF2-40B4-BE49-F238E27FC236}">
                <a16:creationId xmlns:a16="http://schemas.microsoft.com/office/drawing/2014/main" id="{E570BBF0-DF30-4898-89DD-8E929C0AD0B3}"/>
              </a:ext>
            </a:extLst>
          </p:cNvPr>
          <p:cNvSpPr>
            <a:spLocks noGrp="1"/>
          </p:cNvSpPr>
          <p:nvPr>
            <p:ph type="pic" sz="quarter" idx="15"/>
          </p:nvPr>
        </p:nvSpPr>
        <p:spPr>
          <a:xfrm>
            <a:off x="0" y="1659525"/>
            <a:ext cx="12192000" cy="4517136"/>
          </a:xfrm>
          <a:solidFill>
            <a:schemeClr val="bg1">
              <a:alpha val="50000"/>
            </a:schemeClr>
          </a:solidFill>
        </p:spPr>
        <p:txBody>
          <a:bodyPr anchor="ctr" anchorCtr="0">
            <a:normAutofit/>
          </a:bodyPr>
          <a:lstStyle>
            <a:lvl1pPr marL="0" indent="0" algn="ctr">
              <a:buNone/>
              <a:defRPr sz="1500"/>
            </a:lvl1pPr>
          </a:lstStyle>
          <a:p>
            <a:r>
              <a:rPr lang="en-US"/>
              <a:t>Click icon to add picture</a:t>
            </a:r>
            <a:endParaRPr lang="en-US" dirty="0"/>
          </a:p>
        </p:txBody>
      </p:sp>
    </p:spTree>
    <p:extLst>
      <p:ext uri="{BB962C8B-B14F-4D97-AF65-F5344CB8AC3E}">
        <p14:creationId xmlns:p14="http://schemas.microsoft.com/office/powerpoint/2010/main" val="266052166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Picture and Title">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D0DB8CD8-F2C6-48F5-8A73-E5FB643BC475}"/>
              </a:ext>
            </a:extLst>
          </p:cNvPr>
          <p:cNvSpPr/>
          <p:nvPr userDrawn="1"/>
        </p:nvSpPr>
        <p:spPr>
          <a:xfrm>
            <a:off x="0" y="5532437"/>
            <a:ext cx="12192000" cy="1325563"/>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3B0ED56-F1B1-4DBE-9DF3-13C23A2BEF6D}"/>
              </a:ext>
            </a:extLst>
          </p:cNvPr>
          <p:cNvSpPr>
            <a:spLocks noGrp="1"/>
          </p:cNvSpPr>
          <p:nvPr>
            <p:ph type="title" hasCustomPrompt="1"/>
          </p:nvPr>
        </p:nvSpPr>
        <p:spPr>
          <a:xfrm>
            <a:off x="928800" y="472822"/>
            <a:ext cx="10515600" cy="1325563"/>
          </a:xfrm>
        </p:spPr>
        <p:txBody>
          <a:bodyPr/>
          <a:lstStyle>
            <a:lvl1pPr>
              <a:defRPr>
                <a:gradFill>
                  <a:gsLst>
                    <a:gs pos="0">
                      <a:schemeClr val="bg2"/>
                    </a:gs>
                    <a:gs pos="100000">
                      <a:schemeClr val="accent1"/>
                    </a:gs>
                  </a:gsLst>
                  <a:lin ang="0" scaled="1"/>
                </a:gradFill>
              </a:defRPr>
            </a:lvl1pPr>
          </a:lstStyle>
          <a:p>
            <a:r>
              <a:rPr lang="en-US" dirty="0"/>
              <a:t>PICTURE SLIDE</a:t>
            </a:r>
          </a:p>
        </p:txBody>
      </p:sp>
      <p:sp>
        <p:nvSpPr>
          <p:cNvPr id="5" name="Date Placeholder 4">
            <a:extLst>
              <a:ext uri="{FF2B5EF4-FFF2-40B4-BE49-F238E27FC236}">
                <a16:creationId xmlns:a16="http://schemas.microsoft.com/office/drawing/2014/main" id="{E5D93C86-ABD2-4554-A6DC-88EB255699E1}"/>
              </a:ext>
            </a:extLst>
          </p:cNvPr>
          <p:cNvSpPr>
            <a:spLocks noGrp="1"/>
          </p:cNvSpPr>
          <p:nvPr>
            <p:ph type="dt" sz="half" idx="10"/>
          </p:nvPr>
        </p:nvSpPr>
        <p:spPr/>
        <p:txBody>
          <a:bodyPr/>
          <a:lstStyle/>
          <a:p>
            <a:fld id="{5406CC0F-AE50-44ED-8007-5467636E4C42}" type="datetime1">
              <a:rPr lang="en-US" smtClean="0"/>
              <a:t>3/10/2023</a:t>
            </a:fld>
            <a:endParaRPr lang="en-US" dirty="0"/>
          </a:p>
        </p:txBody>
      </p:sp>
      <p:sp>
        <p:nvSpPr>
          <p:cNvPr id="6" name="Footer Placeholder 5">
            <a:extLst>
              <a:ext uri="{FF2B5EF4-FFF2-40B4-BE49-F238E27FC236}">
                <a16:creationId xmlns:a16="http://schemas.microsoft.com/office/drawing/2014/main" id="{54E45015-FD92-48FC-8C28-ACCBC8BAB980}"/>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1AC07E4C-515F-4DA3-9B83-5C6CE5B980C2}"/>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8" name="Rectangle 7">
            <a:extLst>
              <a:ext uri="{FF2B5EF4-FFF2-40B4-BE49-F238E27FC236}">
                <a16:creationId xmlns:a16="http://schemas.microsoft.com/office/drawing/2014/main" id="{BD1F59C3-73BF-4D90-B580-4014C2B27C2C}"/>
              </a:ext>
            </a:extLst>
          </p:cNvPr>
          <p:cNvSpPr/>
          <p:nvPr userDrawn="1"/>
        </p:nvSpPr>
        <p:spPr>
          <a:xfrm>
            <a:off x="687289" y="0"/>
            <a:ext cx="72000" cy="128930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2891E214-8AE6-4CA6-B994-7A8BDD0B394C}"/>
              </a:ext>
            </a:extLst>
          </p:cNvPr>
          <p:cNvCxnSpPr>
            <a:cxnSpLocks/>
          </p:cNvCxnSpPr>
          <p:nvPr userDrawn="1"/>
        </p:nvCxnSpPr>
        <p:spPr>
          <a:xfrm>
            <a:off x="11190767" y="800959"/>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Text Placeholder 15">
            <a:extLst>
              <a:ext uri="{FF2B5EF4-FFF2-40B4-BE49-F238E27FC236}">
                <a16:creationId xmlns:a16="http://schemas.microsoft.com/office/drawing/2014/main" id="{C95F487E-1B8C-4FBA-95B3-043C11DA1E65}"/>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accent1"/>
                </a:solidFill>
              </a:defRPr>
            </a:lvl1pPr>
          </a:lstStyle>
          <a:p>
            <a:pPr lvl="0"/>
            <a:r>
              <a:rPr lang="en-US" dirty="0"/>
              <a:t>20XX</a:t>
            </a:r>
          </a:p>
        </p:txBody>
      </p:sp>
      <p:cxnSp>
        <p:nvCxnSpPr>
          <p:cNvPr id="14" name="Straight Connector 13">
            <a:extLst>
              <a:ext uri="{FF2B5EF4-FFF2-40B4-BE49-F238E27FC236}">
                <a16:creationId xmlns:a16="http://schemas.microsoft.com/office/drawing/2014/main" id="{AB912DCD-5EAD-419F-BF95-02B45172EDB0}"/>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0" name="Picture Placeholder 19">
            <a:extLst>
              <a:ext uri="{FF2B5EF4-FFF2-40B4-BE49-F238E27FC236}">
                <a16:creationId xmlns:a16="http://schemas.microsoft.com/office/drawing/2014/main" id="{E570BBF0-DF30-4898-89DD-8E929C0AD0B3}"/>
              </a:ext>
            </a:extLst>
          </p:cNvPr>
          <p:cNvSpPr>
            <a:spLocks noGrp="1"/>
          </p:cNvSpPr>
          <p:nvPr>
            <p:ph type="pic" sz="quarter" idx="15"/>
          </p:nvPr>
        </p:nvSpPr>
        <p:spPr>
          <a:xfrm>
            <a:off x="0" y="1659525"/>
            <a:ext cx="12192000" cy="3872910"/>
          </a:xfrm>
          <a:solidFill>
            <a:schemeClr val="bg1">
              <a:alpha val="50000"/>
            </a:schemeClr>
          </a:solidFill>
        </p:spPr>
        <p:txBody>
          <a:bodyPr anchor="ctr" anchorCtr="0">
            <a:normAutofit/>
          </a:bodyPr>
          <a:lstStyle>
            <a:lvl1pPr marL="0" indent="0" algn="ctr">
              <a:buNone/>
              <a:defRPr sz="1500"/>
            </a:lvl1pPr>
          </a:lstStyle>
          <a:p>
            <a:r>
              <a:rPr lang="en-US"/>
              <a:t>Click icon to add picture</a:t>
            </a:r>
            <a:endParaRPr lang="en-US" dirty="0"/>
          </a:p>
        </p:txBody>
      </p:sp>
      <p:cxnSp>
        <p:nvCxnSpPr>
          <p:cNvPr id="15" name="Straight Connector 14">
            <a:extLst>
              <a:ext uri="{FF2B5EF4-FFF2-40B4-BE49-F238E27FC236}">
                <a16:creationId xmlns:a16="http://schemas.microsoft.com/office/drawing/2014/main" id="{E25C7F29-6151-4F91-80D1-C96C51C06795}"/>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8402393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2_Picture and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E50F2065-1E46-45F4-8B82-40AFF3B380E4}"/>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3B0ED56-F1B1-4DBE-9DF3-13C23A2BEF6D}"/>
              </a:ext>
            </a:extLst>
          </p:cNvPr>
          <p:cNvSpPr>
            <a:spLocks noGrp="1"/>
          </p:cNvSpPr>
          <p:nvPr>
            <p:ph type="title" hasCustomPrompt="1"/>
          </p:nvPr>
        </p:nvSpPr>
        <p:spPr>
          <a:xfrm>
            <a:off x="928800" y="472822"/>
            <a:ext cx="10515600" cy="1325563"/>
          </a:xfrm>
        </p:spPr>
        <p:txBody>
          <a:bodyPr/>
          <a:lstStyle>
            <a:lvl1pPr>
              <a:defRPr/>
            </a:lvl1pPr>
          </a:lstStyle>
          <a:p>
            <a:r>
              <a:rPr lang="en-US" dirty="0"/>
              <a:t>PICTURE SLIDE</a:t>
            </a:r>
          </a:p>
        </p:txBody>
      </p:sp>
      <p:sp>
        <p:nvSpPr>
          <p:cNvPr id="5" name="Date Placeholder 4">
            <a:extLst>
              <a:ext uri="{FF2B5EF4-FFF2-40B4-BE49-F238E27FC236}">
                <a16:creationId xmlns:a16="http://schemas.microsoft.com/office/drawing/2014/main" id="{E5D93C86-ABD2-4554-A6DC-88EB255699E1}"/>
              </a:ext>
            </a:extLst>
          </p:cNvPr>
          <p:cNvSpPr>
            <a:spLocks noGrp="1"/>
          </p:cNvSpPr>
          <p:nvPr>
            <p:ph type="dt" sz="half" idx="10"/>
          </p:nvPr>
        </p:nvSpPr>
        <p:spPr/>
        <p:txBody>
          <a:bodyPr/>
          <a:lstStyle/>
          <a:p>
            <a:fld id="{8F5BCE4A-56A6-49EC-A673-D7F2D2D770DB}" type="datetime1">
              <a:rPr lang="en-US" smtClean="0"/>
              <a:t>3/10/2023</a:t>
            </a:fld>
            <a:endParaRPr lang="en-US" dirty="0"/>
          </a:p>
        </p:txBody>
      </p:sp>
      <p:sp>
        <p:nvSpPr>
          <p:cNvPr id="6" name="Footer Placeholder 5">
            <a:extLst>
              <a:ext uri="{FF2B5EF4-FFF2-40B4-BE49-F238E27FC236}">
                <a16:creationId xmlns:a16="http://schemas.microsoft.com/office/drawing/2014/main" id="{54E45015-FD92-48FC-8C28-ACCBC8BAB980}"/>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1AC07E4C-515F-4DA3-9B83-5C6CE5B980C2}"/>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8" name="Rectangle 7">
            <a:extLst>
              <a:ext uri="{FF2B5EF4-FFF2-40B4-BE49-F238E27FC236}">
                <a16:creationId xmlns:a16="http://schemas.microsoft.com/office/drawing/2014/main" id="{BD1F59C3-73BF-4D90-B580-4014C2B27C2C}"/>
              </a:ext>
            </a:extLst>
          </p:cNvPr>
          <p:cNvSpPr/>
          <p:nvPr userDrawn="1"/>
        </p:nvSpPr>
        <p:spPr>
          <a:xfrm>
            <a:off x="687289" y="0"/>
            <a:ext cx="72000" cy="1289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Picture Placeholder 19">
            <a:extLst>
              <a:ext uri="{FF2B5EF4-FFF2-40B4-BE49-F238E27FC236}">
                <a16:creationId xmlns:a16="http://schemas.microsoft.com/office/drawing/2014/main" id="{E570BBF0-DF30-4898-89DD-8E929C0AD0B3}"/>
              </a:ext>
            </a:extLst>
          </p:cNvPr>
          <p:cNvSpPr>
            <a:spLocks noGrp="1"/>
          </p:cNvSpPr>
          <p:nvPr>
            <p:ph type="pic" sz="quarter" idx="15"/>
          </p:nvPr>
        </p:nvSpPr>
        <p:spPr>
          <a:xfrm>
            <a:off x="246000" y="1659525"/>
            <a:ext cx="11700000" cy="4517136"/>
          </a:xfrm>
          <a:solidFill>
            <a:schemeClr val="bg1">
              <a:alpha val="50000"/>
            </a:schemeClr>
          </a:solidFill>
        </p:spPr>
        <p:txBody>
          <a:bodyPr anchor="ctr" anchorCtr="0">
            <a:normAutofit/>
          </a:bodyPr>
          <a:lstStyle>
            <a:lvl1pPr marL="0" indent="0" algn="ctr">
              <a:buNone/>
              <a:defRPr sz="1500"/>
            </a:lvl1pPr>
          </a:lstStyle>
          <a:p>
            <a:r>
              <a:rPr lang="en-US"/>
              <a:t>Click icon to add picture</a:t>
            </a:r>
            <a:endParaRPr lang="en-US" dirty="0"/>
          </a:p>
        </p:txBody>
      </p:sp>
      <p:cxnSp>
        <p:nvCxnSpPr>
          <p:cNvPr id="15" name="Straight Connector 14">
            <a:extLst>
              <a:ext uri="{FF2B5EF4-FFF2-40B4-BE49-F238E27FC236}">
                <a16:creationId xmlns:a16="http://schemas.microsoft.com/office/drawing/2014/main" id="{2A58BD2B-1B9B-49E6-8C1A-77F7A60420D7}"/>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7" name="Text Placeholder 15">
            <a:extLst>
              <a:ext uri="{FF2B5EF4-FFF2-40B4-BE49-F238E27FC236}">
                <a16:creationId xmlns:a16="http://schemas.microsoft.com/office/drawing/2014/main" id="{A17DA84B-7C7B-413F-9A4E-88B7975E1CBB}"/>
              </a:ext>
            </a:extLst>
          </p:cNvPr>
          <p:cNvSpPr>
            <a:spLocks noGrp="1"/>
          </p:cNvSpPr>
          <p:nvPr>
            <p:ph type="body" sz="quarter" idx="14" hasCustomPrompt="1"/>
          </p:nvPr>
        </p:nvSpPr>
        <p:spPr>
          <a:xfrm>
            <a:off x="10832539"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453C73EB-9DF5-425B-B9EA-BADEC3467080}"/>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992401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3_Picture and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Picture Placeholder 19">
            <a:extLst>
              <a:ext uri="{FF2B5EF4-FFF2-40B4-BE49-F238E27FC236}">
                <a16:creationId xmlns:a16="http://schemas.microsoft.com/office/drawing/2014/main" id="{90DA0444-D1E1-48F5-9158-243679F7B638}"/>
              </a:ext>
            </a:extLst>
          </p:cNvPr>
          <p:cNvSpPr>
            <a:spLocks noGrp="1"/>
          </p:cNvSpPr>
          <p:nvPr>
            <p:ph type="pic" sz="quarter" idx="15"/>
          </p:nvPr>
        </p:nvSpPr>
        <p:spPr>
          <a:xfrm>
            <a:off x="0" y="2167439"/>
            <a:ext cx="12192000" cy="4009222"/>
          </a:xfrm>
          <a:solidFill>
            <a:schemeClr val="bg1">
              <a:alpha val="50000"/>
            </a:schemeClr>
          </a:solidFill>
        </p:spPr>
        <p:txBody>
          <a:bodyPr anchor="ctr" anchorCtr="0">
            <a:normAutofit/>
          </a:bodyPr>
          <a:lstStyle>
            <a:lvl1pPr marL="0" indent="0" algn="ctr">
              <a:buNone/>
              <a:defRPr sz="1500"/>
            </a:lvl1pPr>
          </a:lstStyle>
          <a:p>
            <a:r>
              <a:rPr lang="en-US"/>
              <a:t>Click icon to add picture</a:t>
            </a:r>
            <a:endParaRPr lang="en-US" dirty="0"/>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630859"/>
            <a:ext cx="4143555" cy="1536580"/>
          </a:xfrm>
        </p:spPr>
        <p:txBody>
          <a:bodyPr/>
          <a:lstStyle>
            <a:lvl1pPr>
              <a:defRPr/>
            </a:lvl1pPr>
          </a:lstStyle>
          <a:p>
            <a:r>
              <a:rPr lang="en-US" dirty="0"/>
              <a:t>PICTURE</a:t>
            </a:r>
            <a:br>
              <a:rPr lang="en-US" dirty="0"/>
            </a:br>
            <a:r>
              <a:rPr lang="en-US" dirty="0"/>
              <a:t>SLIDE</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F6EF2B0D-49A2-441C-B800-8DA3FF9758CE}" type="datetime1">
              <a:rPr lang="en-US" smtClean="0"/>
              <a:t>3/10/2023</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871728"/>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464777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5_Picture and Title">
    <p:bg>
      <p:bgPr>
        <a:solidFill>
          <a:schemeClr val="bg1"/>
        </a:solidFill>
        <a:effectLst/>
      </p:bgPr>
    </p:bg>
    <p:spTree>
      <p:nvGrpSpPr>
        <p:cNvPr id="1" name=""/>
        <p:cNvGrpSpPr/>
        <p:nvPr/>
      </p:nvGrpSpPr>
      <p:grpSpPr>
        <a:xfrm>
          <a:off x="0" y="0"/>
          <a:ext cx="0" cy="0"/>
          <a:chOff x="0" y="0"/>
          <a:chExt cx="0" cy="0"/>
        </a:xfrm>
      </p:grpSpPr>
      <p:sp>
        <p:nvSpPr>
          <p:cNvPr id="25" name="Picture Placeholder 24">
            <a:extLst>
              <a:ext uri="{FF2B5EF4-FFF2-40B4-BE49-F238E27FC236}">
                <a16:creationId xmlns:a16="http://schemas.microsoft.com/office/drawing/2014/main" id="{4FC6DCA8-CFF5-4F20-A410-C3EA0873DEFA}"/>
              </a:ext>
            </a:extLst>
          </p:cNvPr>
          <p:cNvSpPr>
            <a:spLocks noGrp="1"/>
          </p:cNvSpPr>
          <p:nvPr>
            <p:ph type="pic" sz="quarter" idx="15"/>
          </p:nvPr>
        </p:nvSpPr>
        <p:spPr>
          <a:xfrm>
            <a:off x="0" y="0"/>
            <a:ext cx="12191999" cy="4251153"/>
          </a:xfrm>
          <a:custGeom>
            <a:avLst/>
            <a:gdLst>
              <a:gd name="connsiteX0" fmla="*/ 0 w 12191999"/>
              <a:gd name="connsiteY0" fmla="*/ 0 h 4251153"/>
              <a:gd name="connsiteX1" fmla="*/ 12191999 w 12191999"/>
              <a:gd name="connsiteY1" fmla="*/ 0 h 4251153"/>
              <a:gd name="connsiteX2" fmla="*/ 12191999 w 12191999"/>
              <a:gd name="connsiteY2" fmla="*/ 795243 h 4251153"/>
              <a:gd name="connsiteX3" fmla="*/ 11190767 w 12191999"/>
              <a:gd name="connsiteY3" fmla="*/ 795243 h 4251153"/>
              <a:gd name="connsiteX4" fmla="*/ 11190767 w 12191999"/>
              <a:gd name="connsiteY4" fmla="*/ 802443 h 4251153"/>
              <a:gd name="connsiteX5" fmla="*/ 12191999 w 12191999"/>
              <a:gd name="connsiteY5" fmla="*/ 802443 h 4251153"/>
              <a:gd name="connsiteX6" fmla="*/ 12191999 w 12191999"/>
              <a:gd name="connsiteY6" fmla="*/ 4251153 h 4251153"/>
              <a:gd name="connsiteX7" fmla="*/ 0 w 12191999"/>
              <a:gd name="connsiteY7" fmla="*/ 4251153 h 4251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4251153">
                <a:moveTo>
                  <a:pt x="0" y="0"/>
                </a:moveTo>
                <a:lnTo>
                  <a:pt x="12191999" y="0"/>
                </a:lnTo>
                <a:lnTo>
                  <a:pt x="12191999" y="795243"/>
                </a:lnTo>
                <a:lnTo>
                  <a:pt x="11190767" y="795243"/>
                </a:lnTo>
                <a:lnTo>
                  <a:pt x="11190767" y="802443"/>
                </a:lnTo>
                <a:lnTo>
                  <a:pt x="12191999" y="802443"/>
                </a:lnTo>
                <a:lnTo>
                  <a:pt x="12191999" y="4251153"/>
                </a:lnTo>
                <a:lnTo>
                  <a:pt x="0" y="4251153"/>
                </a:lnTo>
                <a:close/>
              </a:path>
            </a:pathLst>
          </a:custGeom>
          <a:solidFill>
            <a:schemeClr val="bg1">
              <a:alpha val="50000"/>
            </a:schemeClr>
          </a:solidFill>
        </p:spPr>
        <p:txBody>
          <a:bodyPr wrap="square" anchor="ctr" anchorCtr="0">
            <a:noAutofit/>
          </a:bodyPr>
          <a:lstStyle>
            <a:lvl1pPr marL="0" indent="0" algn="ctr">
              <a:buNone/>
              <a:defRPr sz="1500"/>
            </a:lvl1pPr>
          </a:lstStyle>
          <a:p>
            <a:r>
              <a:rPr lang="en-US"/>
              <a:t>Click icon to add picture</a:t>
            </a:r>
            <a:endParaRPr lang="en-US" dirty="0"/>
          </a:p>
        </p:txBody>
      </p:sp>
      <p:sp>
        <p:nvSpPr>
          <p:cNvPr id="11" name="Rectangle 10">
            <a:extLst>
              <a:ext uri="{FF2B5EF4-FFF2-40B4-BE49-F238E27FC236}">
                <a16:creationId xmlns:a16="http://schemas.microsoft.com/office/drawing/2014/main" id="{7E6F6CA0-765E-484B-B9C2-16E6A4F4986D}"/>
              </a:ext>
            </a:extLst>
          </p:cNvPr>
          <p:cNvSpPr/>
          <p:nvPr userDrawn="1"/>
        </p:nvSpPr>
        <p:spPr>
          <a:xfrm>
            <a:off x="0" y="4251158"/>
            <a:ext cx="12192000" cy="2606842"/>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694227" y="4435638"/>
            <a:ext cx="8807116" cy="1571359"/>
          </a:xfrm>
        </p:spPr>
        <p:txBody>
          <a:bodyPr anchor="b">
            <a:normAutofit/>
          </a:bodyPr>
          <a:lstStyle>
            <a:lvl1pPr algn="l">
              <a:defRPr sz="4000" b="1">
                <a:solidFill>
                  <a:schemeClr val="bg1"/>
                </a:solidFill>
              </a:defRPr>
            </a:lvl1pPr>
          </a:lstStyle>
          <a:p>
            <a:r>
              <a:rPr lang="en-US" dirty="0"/>
              <a:t>PICTURE</a:t>
            </a:r>
            <a:br>
              <a:rPr lang="en-US" dirty="0"/>
            </a:br>
            <a:r>
              <a:rPr lang="en-US" dirty="0"/>
              <a:t>SLIDE</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2F5D5FDB-2FE7-44AD-B9BD-8BEF95F41952}" type="datetime1">
              <a:rPr lang="en-US" smtClean="0"/>
              <a:t>3/10/2023</a:t>
            </a:fld>
            <a:endParaRPr lang="en-US" dirty="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a:xfrm>
            <a:off x="1694226" y="6159402"/>
            <a:ext cx="2154460" cy="365125"/>
          </a:xfrm>
        </p:spPr>
        <p:txBody>
          <a:bodyPr/>
          <a:lstStyle/>
          <a:p>
            <a:r>
              <a:rPr lang="en-US" dirty="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smtClean="0"/>
              <a:t>‹#›</a:t>
            </a:fld>
            <a:endParaRPr lang="en-US" dirty="0"/>
          </a:p>
        </p:txBody>
      </p:sp>
      <p:cxnSp>
        <p:nvCxnSpPr>
          <p:cNvPr id="17" name="Straight Connector 16">
            <a:extLst>
              <a:ext uri="{FF2B5EF4-FFF2-40B4-BE49-F238E27FC236}">
                <a16:creationId xmlns:a16="http://schemas.microsoft.com/office/drawing/2014/main" id="{3AE6B4C8-5DC5-48CB-A4AB-540F064C26CA}"/>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CBA6E06C-D6DA-4EDA-9A87-02C42E3144CB}"/>
              </a:ext>
            </a:extLst>
          </p:cNvPr>
          <p:cNvSpPr/>
          <p:nvPr userDrawn="1"/>
        </p:nvSpPr>
        <p:spPr>
          <a:xfrm>
            <a:off x="1283369" y="4914000"/>
            <a:ext cx="72000" cy="194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 Placeholder 15">
            <a:extLst>
              <a:ext uri="{FF2B5EF4-FFF2-40B4-BE49-F238E27FC236}">
                <a16:creationId xmlns:a16="http://schemas.microsoft.com/office/drawing/2014/main" id="{D9DE605B-C51B-41B7-9FCB-86CE13FFB5F6}"/>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accent1"/>
                </a:solidFill>
              </a:defRPr>
            </a:lvl1pPr>
          </a:lstStyle>
          <a:p>
            <a:pPr lvl="0"/>
            <a:r>
              <a:rPr lang="en-US" dirty="0"/>
              <a:t>20XX</a:t>
            </a:r>
          </a:p>
        </p:txBody>
      </p:sp>
      <p:cxnSp>
        <p:nvCxnSpPr>
          <p:cNvPr id="12" name="Straight Connector 11">
            <a:extLst>
              <a:ext uri="{FF2B5EF4-FFF2-40B4-BE49-F238E27FC236}">
                <a16:creationId xmlns:a16="http://schemas.microsoft.com/office/drawing/2014/main" id="{E2311598-88E6-4CCA-AFD4-E5D87D3AAF1D}"/>
              </a:ext>
            </a:extLst>
          </p:cNvPr>
          <p:cNvCxnSpPr>
            <a:cxnSpLocks/>
          </p:cNvCxnSpPr>
          <p:nvPr userDrawn="1"/>
        </p:nvCxnSpPr>
        <p:spPr>
          <a:xfrm>
            <a:off x="11184000" y="805368"/>
            <a:ext cx="1008000" cy="0"/>
          </a:xfrm>
          <a:prstGeom prst="line">
            <a:avLst/>
          </a:prstGeom>
          <a:ln w="34925">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5249168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29B2A5FC-034D-4F4C-833F-A3DDC66E3E64}"/>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A2C5870-C68D-4A7D-82BB-410BAD394DF1}"/>
              </a:ext>
            </a:extLst>
          </p:cNvPr>
          <p:cNvSpPr>
            <a:spLocks noGrp="1"/>
          </p:cNvSpPr>
          <p:nvPr>
            <p:ph type="title" hasCustomPrompt="1"/>
          </p:nvPr>
        </p:nvSpPr>
        <p:spPr>
          <a:xfrm>
            <a:off x="928800" y="470055"/>
            <a:ext cx="10515600" cy="1325563"/>
          </a:xfrm>
        </p:spPr>
        <p:txBody>
          <a:bodyPr/>
          <a:lstStyle>
            <a:lvl1pPr>
              <a:defRPr/>
            </a:lvl1pPr>
          </a:lstStyle>
          <a:p>
            <a:r>
              <a:rPr lang="en-US" dirty="0"/>
              <a:t>CHART SLIDE</a:t>
            </a:r>
          </a:p>
        </p:txBody>
      </p:sp>
      <p:sp>
        <p:nvSpPr>
          <p:cNvPr id="3" name="Date Placeholder 2">
            <a:extLst>
              <a:ext uri="{FF2B5EF4-FFF2-40B4-BE49-F238E27FC236}">
                <a16:creationId xmlns:a16="http://schemas.microsoft.com/office/drawing/2014/main" id="{6236F3ED-82D9-4642-A435-86170B8919AF}"/>
              </a:ext>
            </a:extLst>
          </p:cNvPr>
          <p:cNvSpPr>
            <a:spLocks noGrp="1"/>
          </p:cNvSpPr>
          <p:nvPr>
            <p:ph type="dt" sz="half" idx="10"/>
          </p:nvPr>
        </p:nvSpPr>
        <p:spPr/>
        <p:txBody>
          <a:bodyPr/>
          <a:lstStyle/>
          <a:p>
            <a:fld id="{9753FB07-8F96-4A12-BC7E-21F8E0954886}" type="datetime1">
              <a:rPr lang="en-US" smtClean="0"/>
              <a:t>3/10/2023</a:t>
            </a:fld>
            <a:endParaRPr lang="en-US" dirty="0"/>
          </a:p>
        </p:txBody>
      </p:sp>
      <p:sp>
        <p:nvSpPr>
          <p:cNvPr id="4" name="Footer Placeholder 3">
            <a:extLst>
              <a:ext uri="{FF2B5EF4-FFF2-40B4-BE49-F238E27FC236}">
                <a16:creationId xmlns:a16="http://schemas.microsoft.com/office/drawing/2014/main" id="{B172C020-7618-45BB-AF25-CD2F3A57D922}"/>
              </a:ext>
            </a:extLst>
          </p:cNvPr>
          <p:cNvSpPr>
            <a:spLocks noGrp="1"/>
          </p:cNvSpPr>
          <p:nvPr>
            <p:ph type="ftr" sz="quarter" idx="11"/>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AFAFB5F8-C1DD-4F45-9C62-6669B34800E2}"/>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8" name="Rectangle 7">
            <a:extLst>
              <a:ext uri="{FF2B5EF4-FFF2-40B4-BE49-F238E27FC236}">
                <a16:creationId xmlns:a16="http://schemas.microsoft.com/office/drawing/2014/main" id="{6D28A3A2-B6A3-4735-BBC9-E721BA710C9B}"/>
              </a:ext>
            </a:extLst>
          </p:cNvPr>
          <p:cNvSpPr/>
          <p:nvPr userDrawn="1"/>
        </p:nvSpPr>
        <p:spPr>
          <a:xfrm>
            <a:off x="687289" y="0"/>
            <a:ext cx="72000" cy="1289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 Placeholder 2">
            <a:extLst>
              <a:ext uri="{FF2B5EF4-FFF2-40B4-BE49-F238E27FC236}">
                <a16:creationId xmlns:a16="http://schemas.microsoft.com/office/drawing/2014/main" id="{BADDF5A7-229B-4731-9A6F-9DE095F66600}"/>
              </a:ext>
            </a:extLst>
          </p:cNvPr>
          <p:cNvSpPr>
            <a:spLocks noGrp="1"/>
          </p:cNvSpPr>
          <p:nvPr>
            <p:ph type="body" idx="1"/>
          </p:nvPr>
        </p:nvSpPr>
        <p:spPr>
          <a:xfrm>
            <a:off x="928800" y="2316979"/>
            <a:ext cx="5157787" cy="823912"/>
          </a:xfrm>
        </p:spPr>
        <p:txBody>
          <a:bodyPr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Content Placeholder 3">
            <a:extLst>
              <a:ext uri="{FF2B5EF4-FFF2-40B4-BE49-F238E27FC236}">
                <a16:creationId xmlns:a16="http://schemas.microsoft.com/office/drawing/2014/main" id="{131A72C0-870A-4F64-AE16-6B1FA2C61A94}"/>
              </a:ext>
            </a:extLst>
          </p:cNvPr>
          <p:cNvSpPr>
            <a:spLocks noGrp="1"/>
          </p:cNvSpPr>
          <p:nvPr>
            <p:ph sz="half" idx="2"/>
          </p:nvPr>
        </p:nvSpPr>
        <p:spPr>
          <a:xfrm>
            <a:off x="928800" y="3431112"/>
            <a:ext cx="5157787" cy="2773258"/>
          </a:xfrm>
        </p:spPr>
        <p:txBody>
          <a:bodyPr>
            <a:normAutofit/>
          </a:bodyPr>
          <a:lstStyle>
            <a:lvl1pPr marL="0" indent="0" algn="l" defTabSz="914400" rtl="0" eaLnBrk="1" latinLnBrk="0" hangingPunct="1">
              <a:lnSpc>
                <a:spcPct val="100000"/>
              </a:lnSpc>
              <a:spcBef>
                <a:spcPts val="600"/>
              </a:spcBef>
              <a:buFont typeface="Arial" panose="020B0604020202020204" pitchFamily="34" charset="0"/>
              <a:buNone/>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
        <p:nvSpPr>
          <p:cNvPr id="11" name="Text Placeholder 4">
            <a:extLst>
              <a:ext uri="{FF2B5EF4-FFF2-40B4-BE49-F238E27FC236}">
                <a16:creationId xmlns:a16="http://schemas.microsoft.com/office/drawing/2014/main" id="{9962AFC0-1C35-4CF7-B15A-469738360002}"/>
              </a:ext>
            </a:extLst>
          </p:cNvPr>
          <p:cNvSpPr>
            <a:spLocks noGrp="1"/>
          </p:cNvSpPr>
          <p:nvPr>
            <p:ph type="body" sz="quarter" idx="3"/>
          </p:nvPr>
        </p:nvSpPr>
        <p:spPr>
          <a:xfrm>
            <a:off x="6224784" y="1402584"/>
            <a:ext cx="5183188" cy="823912"/>
          </a:xfrm>
        </p:spPr>
        <p:txBody>
          <a:bodyPr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5">
            <a:extLst>
              <a:ext uri="{FF2B5EF4-FFF2-40B4-BE49-F238E27FC236}">
                <a16:creationId xmlns:a16="http://schemas.microsoft.com/office/drawing/2014/main" id="{2A1EF39B-44B4-41E9-B813-11A664255B46}"/>
              </a:ext>
            </a:extLst>
          </p:cNvPr>
          <p:cNvSpPr>
            <a:spLocks noGrp="1"/>
          </p:cNvSpPr>
          <p:nvPr>
            <p:ph sz="quarter" idx="4"/>
          </p:nvPr>
        </p:nvSpPr>
        <p:spPr>
          <a:xfrm>
            <a:off x="6224784" y="2516716"/>
            <a:ext cx="5183188" cy="3687653"/>
          </a:xfrm>
        </p:spPr>
        <p:txBody>
          <a:bodyPr>
            <a:normAutofit/>
          </a:bodyPr>
          <a:lstStyle>
            <a:lvl1pPr>
              <a:defRPr lang="en-US" sz="1600" i="0" kern="1200" dirty="0" smtClean="0">
                <a:solidFill>
                  <a:schemeClr val="bg1"/>
                </a:solidFill>
                <a:latin typeface="+mn-lt"/>
                <a:ea typeface="+mn-ea"/>
                <a:cs typeface="+mn-cs"/>
              </a:defRPr>
            </a:lvl1pPr>
            <a:lvl2pPr>
              <a:defRPr/>
            </a:lvl2pPr>
            <a:lvl3pPr>
              <a:defRPr/>
            </a:lvl3pPr>
            <a:lvl4pPr>
              <a:defRPr/>
            </a:lvl4pPr>
            <a:lvl5pPr>
              <a:defRPr/>
            </a:lvl5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cxnSp>
        <p:nvCxnSpPr>
          <p:cNvPr id="13" name="Straight Connector 12">
            <a:extLst>
              <a:ext uri="{FF2B5EF4-FFF2-40B4-BE49-F238E27FC236}">
                <a16:creationId xmlns:a16="http://schemas.microsoft.com/office/drawing/2014/main" id="{0E13CA67-E267-486C-8B01-B07C27F7D30A}"/>
              </a:ext>
            </a:extLst>
          </p:cNvPr>
          <p:cNvCxnSpPr/>
          <p:nvPr userDrawn="1"/>
        </p:nvCxnSpPr>
        <p:spPr>
          <a:xfrm>
            <a:off x="1068863" y="327193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551A0EC-216D-492E-A209-7CD61B5343CC}"/>
              </a:ext>
            </a:extLst>
          </p:cNvPr>
          <p:cNvCxnSpPr/>
          <p:nvPr userDrawn="1"/>
        </p:nvCxnSpPr>
        <p:spPr>
          <a:xfrm>
            <a:off x="6352281" y="2357538"/>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BE7B492-C944-422B-9779-A95207B000CF}"/>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B7A18CA1-13F1-4B77-BA9C-71FAF3AEE43C}"/>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7" name="Straight Connector 16">
            <a:extLst>
              <a:ext uri="{FF2B5EF4-FFF2-40B4-BE49-F238E27FC236}">
                <a16:creationId xmlns:a16="http://schemas.microsoft.com/office/drawing/2014/main" id="{166915A3-52A7-4C8C-B8EC-41071CB1A90B}"/>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48B84D4-EC6A-481E-87B5-0AA6E59A5C12}"/>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7867640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Content with Caption">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DA48C424-A3E8-45D9-A344-780A64F65F99}"/>
              </a:ext>
            </a:extLst>
          </p:cNvPr>
          <p:cNvSpPr/>
          <p:nvPr userDrawn="1"/>
        </p:nvSpPr>
        <p:spPr>
          <a:xfrm>
            <a:off x="0" y="5532437"/>
            <a:ext cx="12192000" cy="1325563"/>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A2C5870-C68D-4A7D-82BB-410BAD394DF1}"/>
              </a:ext>
            </a:extLst>
          </p:cNvPr>
          <p:cNvSpPr>
            <a:spLocks noGrp="1"/>
          </p:cNvSpPr>
          <p:nvPr>
            <p:ph type="title" hasCustomPrompt="1"/>
          </p:nvPr>
        </p:nvSpPr>
        <p:spPr>
          <a:xfrm>
            <a:off x="928800" y="470055"/>
            <a:ext cx="10515600" cy="1325563"/>
          </a:xfrm>
        </p:spPr>
        <p:txBody>
          <a:bodyPr/>
          <a:lstStyle>
            <a:lvl1pPr>
              <a:defRPr>
                <a:gradFill>
                  <a:gsLst>
                    <a:gs pos="0">
                      <a:schemeClr val="bg2"/>
                    </a:gs>
                    <a:gs pos="100000">
                      <a:schemeClr val="accent1"/>
                    </a:gs>
                  </a:gsLst>
                  <a:lin ang="0" scaled="1"/>
                </a:gradFill>
              </a:defRPr>
            </a:lvl1pPr>
          </a:lstStyle>
          <a:p>
            <a:r>
              <a:rPr lang="en-US" dirty="0"/>
              <a:t>CHART SLIDE</a:t>
            </a:r>
          </a:p>
        </p:txBody>
      </p:sp>
      <p:sp>
        <p:nvSpPr>
          <p:cNvPr id="3" name="Date Placeholder 2">
            <a:extLst>
              <a:ext uri="{FF2B5EF4-FFF2-40B4-BE49-F238E27FC236}">
                <a16:creationId xmlns:a16="http://schemas.microsoft.com/office/drawing/2014/main" id="{6236F3ED-82D9-4642-A435-86170B8919AF}"/>
              </a:ext>
            </a:extLst>
          </p:cNvPr>
          <p:cNvSpPr>
            <a:spLocks noGrp="1"/>
          </p:cNvSpPr>
          <p:nvPr>
            <p:ph type="dt" sz="half" idx="10"/>
          </p:nvPr>
        </p:nvSpPr>
        <p:spPr/>
        <p:txBody>
          <a:bodyPr/>
          <a:lstStyle/>
          <a:p>
            <a:fld id="{C8790E14-8D81-41DD-8E4A-1160D6D337E4}" type="datetime1">
              <a:rPr lang="en-US" smtClean="0"/>
              <a:t>3/10/2023</a:t>
            </a:fld>
            <a:endParaRPr lang="en-US" dirty="0"/>
          </a:p>
        </p:txBody>
      </p:sp>
      <p:sp>
        <p:nvSpPr>
          <p:cNvPr id="4" name="Footer Placeholder 3">
            <a:extLst>
              <a:ext uri="{FF2B5EF4-FFF2-40B4-BE49-F238E27FC236}">
                <a16:creationId xmlns:a16="http://schemas.microsoft.com/office/drawing/2014/main" id="{B172C020-7618-45BB-AF25-CD2F3A57D922}"/>
              </a:ext>
            </a:extLst>
          </p:cNvPr>
          <p:cNvSpPr>
            <a:spLocks noGrp="1"/>
          </p:cNvSpPr>
          <p:nvPr>
            <p:ph type="ftr" sz="quarter" idx="11"/>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AFAFB5F8-C1DD-4F45-9C62-6669B34800E2}"/>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8" name="Rectangle 7">
            <a:extLst>
              <a:ext uri="{FF2B5EF4-FFF2-40B4-BE49-F238E27FC236}">
                <a16:creationId xmlns:a16="http://schemas.microsoft.com/office/drawing/2014/main" id="{6D28A3A2-B6A3-4735-BBC9-E721BA710C9B}"/>
              </a:ext>
            </a:extLst>
          </p:cNvPr>
          <p:cNvSpPr/>
          <p:nvPr userDrawn="1"/>
        </p:nvSpPr>
        <p:spPr>
          <a:xfrm>
            <a:off x="687289" y="0"/>
            <a:ext cx="72000" cy="128930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 Placeholder 2">
            <a:extLst>
              <a:ext uri="{FF2B5EF4-FFF2-40B4-BE49-F238E27FC236}">
                <a16:creationId xmlns:a16="http://schemas.microsoft.com/office/drawing/2014/main" id="{BADDF5A7-229B-4731-9A6F-9DE095F66600}"/>
              </a:ext>
            </a:extLst>
          </p:cNvPr>
          <p:cNvSpPr>
            <a:spLocks noGrp="1"/>
          </p:cNvSpPr>
          <p:nvPr>
            <p:ph type="body" idx="1"/>
          </p:nvPr>
        </p:nvSpPr>
        <p:spPr>
          <a:xfrm>
            <a:off x="928800" y="2316979"/>
            <a:ext cx="5157787" cy="823912"/>
          </a:xfrm>
        </p:spPr>
        <p:txBody>
          <a:bodyPr anchor="b"/>
          <a:lstStyle>
            <a:lvl1pPr marL="0" indent="0">
              <a:buNone/>
              <a:defRPr lang="en-US" sz="2500" b="1" i="0" kern="1200" dirty="0" smtClean="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Content Placeholder 3">
            <a:extLst>
              <a:ext uri="{FF2B5EF4-FFF2-40B4-BE49-F238E27FC236}">
                <a16:creationId xmlns:a16="http://schemas.microsoft.com/office/drawing/2014/main" id="{131A72C0-870A-4F64-AE16-6B1FA2C61A94}"/>
              </a:ext>
            </a:extLst>
          </p:cNvPr>
          <p:cNvSpPr>
            <a:spLocks noGrp="1"/>
          </p:cNvSpPr>
          <p:nvPr>
            <p:ph sz="half" idx="2"/>
          </p:nvPr>
        </p:nvSpPr>
        <p:spPr>
          <a:xfrm>
            <a:off x="928800" y="3431112"/>
            <a:ext cx="5157787" cy="2017154"/>
          </a:xfrm>
        </p:spPr>
        <p:txBody>
          <a:bodyPr>
            <a:normAutofit/>
          </a:bodyPr>
          <a:lstStyle>
            <a:lvl1pPr marL="0" indent="0" algn="l" defTabSz="914400" rtl="0" eaLnBrk="1" latinLnBrk="0" hangingPunct="1">
              <a:lnSpc>
                <a:spcPct val="100000"/>
              </a:lnSpc>
              <a:spcBef>
                <a:spcPts val="600"/>
              </a:spcBef>
              <a:buFont typeface="Arial" panose="020B0604020202020204" pitchFamily="34" charset="0"/>
              <a:buNone/>
              <a:defRPr lang="en-US" sz="1600" i="0" kern="1200" dirty="0" smtClean="0">
                <a:solidFill>
                  <a:schemeClr val="tx1">
                    <a:lumMod val="75000"/>
                    <a:lumOff val="25000"/>
                  </a:schemeClr>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
        <p:nvSpPr>
          <p:cNvPr id="11" name="Text Placeholder 4">
            <a:extLst>
              <a:ext uri="{FF2B5EF4-FFF2-40B4-BE49-F238E27FC236}">
                <a16:creationId xmlns:a16="http://schemas.microsoft.com/office/drawing/2014/main" id="{9962AFC0-1C35-4CF7-B15A-469738360002}"/>
              </a:ext>
            </a:extLst>
          </p:cNvPr>
          <p:cNvSpPr>
            <a:spLocks noGrp="1"/>
          </p:cNvSpPr>
          <p:nvPr>
            <p:ph type="body" sz="quarter" idx="3"/>
          </p:nvPr>
        </p:nvSpPr>
        <p:spPr>
          <a:xfrm>
            <a:off x="6224784" y="1402584"/>
            <a:ext cx="5183188" cy="823912"/>
          </a:xfrm>
        </p:spPr>
        <p:txBody>
          <a:bodyPr anchor="b">
            <a:normAutofit/>
          </a:bodyPr>
          <a:lstStyle>
            <a:lvl1pPr marL="0" indent="0">
              <a:buNone/>
              <a:defRPr lang="en-US" sz="2500" b="1" i="0" kern="1200" dirty="0" smtClean="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5">
            <a:extLst>
              <a:ext uri="{FF2B5EF4-FFF2-40B4-BE49-F238E27FC236}">
                <a16:creationId xmlns:a16="http://schemas.microsoft.com/office/drawing/2014/main" id="{2A1EF39B-44B4-41E9-B813-11A664255B46}"/>
              </a:ext>
            </a:extLst>
          </p:cNvPr>
          <p:cNvSpPr>
            <a:spLocks noGrp="1"/>
          </p:cNvSpPr>
          <p:nvPr>
            <p:ph sz="quarter" idx="4"/>
          </p:nvPr>
        </p:nvSpPr>
        <p:spPr>
          <a:xfrm>
            <a:off x="6224784" y="2516716"/>
            <a:ext cx="5183188" cy="2931545"/>
          </a:xfrm>
        </p:spPr>
        <p:txBody>
          <a:bodyPr>
            <a:normAutofit/>
          </a:bodyPr>
          <a:lstStyle>
            <a:lvl1pPr>
              <a:defRPr lang="en-US" sz="1600" i="0" kern="1200" dirty="0" smtClean="0">
                <a:solidFill>
                  <a:schemeClr val="tx1">
                    <a:lumMod val="75000"/>
                    <a:lumOff val="25000"/>
                  </a:schemeClr>
                </a:solidFill>
                <a:latin typeface="+mn-lt"/>
                <a:ea typeface="+mn-ea"/>
                <a:cs typeface="+mn-cs"/>
              </a:defRPr>
            </a:lvl1pPr>
            <a:lvl2pPr>
              <a:defRPr/>
            </a:lvl2pPr>
            <a:lvl3pPr>
              <a:defRPr/>
            </a:lvl3pPr>
            <a:lvl4pPr>
              <a:defRPr/>
            </a:lvl4pPr>
            <a:lvl5pPr>
              <a:defRPr/>
            </a:lvl5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cxnSp>
        <p:nvCxnSpPr>
          <p:cNvPr id="13" name="Straight Connector 12">
            <a:extLst>
              <a:ext uri="{FF2B5EF4-FFF2-40B4-BE49-F238E27FC236}">
                <a16:creationId xmlns:a16="http://schemas.microsoft.com/office/drawing/2014/main" id="{0E13CA67-E267-486C-8B01-B07C27F7D30A}"/>
              </a:ext>
            </a:extLst>
          </p:cNvPr>
          <p:cNvCxnSpPr/>
          <p:nvPr userDrawn="1"/>
        </p:nvCxnSpPr>
        <p:spPr>
          <a:xfrm>
            <a:off x="1068863" y="327193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551A0EC-216D-492E-A209-7CD61B5343CC}"/>
              </a:ext>
            </a:extLst>
          </p:cNvPr>
          <p:cNvCxnSpPr/>
          <p:nvPr userDrawn="1"/>
        </p:nvCxnSpPr>
        <p:spPr>
          <a:xfrm>
            <a:off x="6352281" y="2357538"/>
            <a:ext cx="63093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BE7B492-C944-422B-9779-A95207B000CF}"/>
              </a:ext>
            </a:extLst>
          </p:cNvPr>
          <p:cNvCxnSpPr>
            <a:cxnSpLocks/>
          </p:cNvCxnSpPr>
          <p:nvPr userDrawn="1"/>
        </p:nvCxnSpPr>
        <p:spPr>
          <a:xfrm>
            <a:off x="11190767" y="800959"/>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B7A18CA1-13F1-4B77-BA9C-71FAF3AEE43C}"/>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accent1"/>
                </a:solidFill>
              </a:defRPr>
            </a:lvl1pPr>
          </a:lstStyle>
          <a:p>
            <a:pPr lvl="0"/>
            <a:r>
              <a:rPr lang="en-US" dirty="0"/>
              <a:t>20XX</a:t>
            </a:r>
          </a:p>
        </p:txBody>
      </p:sp>
      <p:cxnSp>
        <p:nvCxnSpPr>
          <p:cNvPr id="17" name="Straight Connector 16">
            <a:extLst>
              <a:ext uri="{FF2B5EF4-FFF2-40B4-BE49-F238E27FC236}">
                <a16:creationId xmlns:a16="http://schemas.microsoft.com/office/drawing/2014/main" id="{166915A3-52A7-4C8C-B8EC-41071CB1A90B}"/>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48B84D4-EC6A-481E-87B5-0AA6E59A5C12}"/>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211635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9AA026-BFE6-4D2A-9ABF-C593B566657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14747E8-A36B-4B4A-B2A4-B5283152AB2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6C6B59D-87BD-4F32-B9BC-31F9B1A5D7A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5C49B47-0C41-4DCC-9902-126916D9C448}"/>
              </a:ext>
            </a:extLst>
          </p:cNvPr>
          <p:cNvSpPr>
            <a:spLocks noGrp="1"/>
          </p:cNvSpPr>
          <p:nvPr>
            <p:ph type="dt" sz="half" idx="10"/>
          </p:nvPr>
        </p:nvSpPr>
        <p:spPr/>
        <p:txBody>
          <a:bodyPr/>
          <a:lstStyle/>
          <a:p>
            <a:fld id="{9294036C-9E7C-4FFC-99FA-414B61E345DD}" type="datetimeFigureOut">
              <a:rPr lang="en-US" smtClean="0"/>
              <a:t>3/10/2023</a:t>
            </a:fld>
            <a:endParaRPr lang="en-US" dirty="0"/>
          </a:p>
        </p:txBody>
      </p:sp>
      <p:sp>
        <p:nvSpPr>
          <p:cNvPr id="6" name="Footer Placeholder 5">
            <a:extLst>
              <a:ext uri="{FF2B5EF4-FFF2-40B4-BE49-F238E27FC236}">
                <a16:creationId xmlns:a16="http://schemas.microsoft.com/office/drawing/2014/main" id="{B7CD28B7-2F2D-4E80-A107-C1F266C63064}"/>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835D650A-4D0F-46AE-A132-267FCD921E82}"/>
              </a:ext>
            </a:extLst>
          </p:cNvPr>
          <p:cNvSpPr>
            <a:spLocks noGrp="1"/>
          </p:cNvSpPr>
          <p:nvPr>
            <p:ph type="sldNum" sz="quarter" idx="12"/>
          </p:nvPr>
        </p:nvSpPr>
        <p:spPr/>
        <p:txBody>
          <a:bodyPr/>
          <a:lstStyle/>
          <a:p>
            <a:fld id="{ED6580AB-5C3C-4B4F-8E2A-8B7A0A8CE695}" type="slidenum">
              <a:rPr lang="en-US" smtClean="0"/>
              <a:t>‹#›</a:t>
            </a:fld>
            <a:endParaRPr lang="en-US" dirty="0"/>
          </a:p>
        </p:txBody>
      </p:sp>
    </p:spTree>
    <p:extLst>
      <p:ext uri="{BB962C8B-B14F-4D97-AF65-F5344CB8AC3E}">
        <p14:creationId xmlns:p14="http://schemas.microsoft.com/office/powerpoint/2010/main" val="121987650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2_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10540321-6794-45E5-A403-F840A499D670}"/>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6" name="Straight Connector 25">
            <a:extLst>
              <a:ext uri="{FF2B5EF4-FFF2-40B4-BE49-F238E27FC236}">
                <a16:creationId xmlns:a16="http://schemas.microsoft.com/office/drawing/2014/main" id="{FA226BC7-E49E-4871-8B90-93766E659C8E}"/>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27" name="Text Placeholder 15">
            <a:extLst>
              <a:ext uri="{FF2B5EF4-FFF2-40B4-BE49-F238E27FC236}">
                <a16:creationId xmlns:a16="http://schemas.microsoft.com/office/drawing/2014/main" id="{7FD1F1BF-3901-435E-A225-44921D709763}"/>
              </a:ext>
            </a:extLst>
          </p:cNvPr>
          <p:cNvSpPr>
            <a:spLocks noGrp="1"/>
          </p:cNvSpPr>
          <p:nvPr>
            <p:ph type="body" sz="quarter" idx="15" hasCustomPrompt="1"/>
          </p:nvPr>
        </p:nvSpPr>
        <p:spPr>
          <a:xfrm>
            <a:off x="10832539"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29" name="Straight Connector 28">
            <a:extLst>
              <a:ext uri="{FF2B5EF4-FFF2-40B4-BE49-F238E27FC236}">
                <a16:creationId xmlns:a16="http://schemas.microsoft.com/office/drawing/2014/main" id="{3A349A95-A047-4A05-83FB-F32C38181430}"/>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0A2C5870-C68D-4A7D-82BB-410BAD394DF1}"/>
              </a:ext>
            </a:extLst>
          </p:cNvPr>
          <p:cNvSpPr>
            <a:spLocks noGrp="1"/>
          </p:cNvSpPr>
          <p:nvPr>
            <p:ph type="title" hasCustomPrompt="1"/>
          </p:nvPr>
        </p:nvSpPr>
        <p:spPr>
          <a:xfrm>
            <a:off x="928800" y="470055"/>
            <a:ext cx="10515600" cy="1325563"/>
          </a:xfrm>
        </p:spPr>
        <p:txBody>
          <a:bodyPr/>
          <a:lstStyle>
            <a:lvl1pPr>
              <a:defRPr/>
            </a:lvl1pPr>
          </a:lstStyle>
          <a:p>
            <a:r>
              <a:rPr lang="en-US" dirty="0"/>
              <a:t>CHART SLIDE</a:t>
            </a:r>
          </a:p>
        </p:txBody>
      </p:sp>
      <p:sp>
        <p:nvSpPr>
          <p:cNvPr id="3" name="Date Placeholder 2">
            <a:extLst>
              <a:ext uri="{FF2B5EF4-FFF2-40B4-BE49-F238E27FC236}">
                <a16:creationId xmlns:a16="http://schemas.microsoft.com/office/drawing/2014/main" id="{6236F3ED-82D9-4642-A435-86170B8919AF}"/>
              </a:ext>
            </a:extLst>
          </p:cNvPr>
          <p:cNvSpPr>
            <a:spLocks noGrp="1"/>
          </p:cNvSpPr>
          <p:nvPr>
            <p:ph type="dt" sz="half" idx="10"/>
          </p:nvPr>
        </p:nvSpPr>
        <p:spPr/>
        <p:txBody>
          <a:bodyPr/>
          <a:lstStyle/>
          <a:p>
            <a:fld id="{2F825738-C96E-44D6-94FE-78EC73B11312}" type="datetime1">
              <a:rPr lang="en-US" smtClean="0"/>
              <a:t>3/10/2023</a:t>
            </a:fld>
            <a:endParaRPr lang="en-US" dirty="0"/>
          </a:p>
        </p:txBody>
      </p:sp>
      <p:sp>
        <p:nvSpPr>
          <p:cNvPr id="4" name="Footer Placeholder 3">
            <a:extLst>
              <a:ext uri="{FF2B5EF4-FFF2-40B4-BE49-F238E27FC236}">
                <a16:creationId xmlns:a16="http://schemas.microsoft.com/office/drawing/2014/main" id="{B172C020-7618-45BB-AF25-CD2F3A57D922}"/>
              </a:ext>
            </a:extLst>
          </p:cNvPr>
          <p:cNvSpPr>
            <a:spLocks noGrp="1"/>
          </p:cNvSpPr>
          <p:nvPr>
            <p:ph type="ftr" sz="quarter" idx="11"/>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AFAFB5F8-C1DD-4F45-9C62-6669B34800E2}"/>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8" name="Rectangle 7">
            <a:extLst>
              <a:ext uri="{FF2B5EF4-FFF2-40B4-BE49-F238E27FC236}">
                <a16:creationId xmlns:a16="http://schemas.microsoft.com/office/drawing/2014/main" id="{6D28A3A2-B6A3-4735-BBC9-E721BA710C9B}"/>
              </a:ext>
            </a:extLst>
          </p:cNvPr>
          <p:cNvSpPr/>
          <p:nvPr userDrawn="1"/>
        </p:nvSpPr>
        <p:spPr>
          <a:xfrm>
            <a:off x="687288" y="255842"/>
            <a:ext cx="72000" cy="10334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 Placeholder 2">
            <a:extLst>
              <a:ext uri="{FF2B5EF4-FFF2-40B4-BE49-F238E27FC236}">
                <a16:creationId xmlns:a16="http://schemas.microsoft.com/office/drawing/2014/main" id="{BADDF5A7-229B-4731-9A6F-9DE095F66600}"/>
              </a:ext>
            </a:extLst>
          </p:cNvPr>
          <p:cNvSpPr>
            <a:spLocks noGrp="1"/>
          </p:cNvSpPr>
          <p:nvPr>
            <p:ph type="body" idx="1"/>
          </p:nvPr>
        </p:nvSpPr>
        <p:spPr>
          <a:xfrm>
            <a:off x="928800" y="2316979"/>
            <a:ext cx="5157787" cy="823912"/>
          </a:xfrm>
        </p:spPr>
        <p:txBody>
          <a:bodyPr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Content Placeholder 3">
            <a:extLst>
              <a:ext uri="{FF2B5EF4-FFF2-40B4-BE49-F238E27FC236}">
                <a16:creationId xmlns:a16="http://schemas.microsoft.com/office/drawing/2014/main" id="{131A72C0-870A-4F64-AE16-6B1FA2C61A94}"/>
              </a:ext>
            </a:extLst>
          </p:cNvPr>
          <p:cNvSpPr>
            <a:spLocks noGrp="1"/>
          </p:cNvSpPr>
          <p:nvPr>
            <p:ph sz="half" idx="2"/>
          </p:nvPr>
        </p:nvSpPr>
        <p:spPr>
          <a:xfrm>
            <a:off x="928800" y="3431112"/>
            <a:ext cx="5157787" cy="2773258"/>
          </a:xfrm>
        </p:spPr>
        <p:txBody>
          <a:bodyPr>
            <a:normAutofit/>
          </a:bodyPr>
          <a:lstStyle>
            <a:lvl1pPr marL="0" indent="0" algn="l" defTabSz="914400" rtl="0" eaLnBrk="1" latinLnBrk="0" hangingPunct="1">
              <a:lnSpc>
                <a:spcPct val="100000"/>
              </a:lnSpc>
              <a:spcBef>
                <a:spcPts val="600"/>
              </a:spcBef>
              <a:buFont typeface="Arial" panose="020B0604020202020204" pitchFamily="34" charset="0"/>
              <a:buNone/>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
        <p:nvSpPr>
          <p:cNvPr id="11" name="Text Placeholder 4">
            <a:extLst>
              <a:ext uri="{FF2B5EF4-FFF2-40B4-BE49-F238E27FC236}">
                <a16:creationId xmlns:a16="http://schemas.microsoft.com/office/drawing/2014/main" id="{9962AFC0-1C35-4CF7-B15A-469738360002}"/>
              </a:ext>
            </a:extLst>
          </p:cNvPr>
          <p:cNvSpPr>
            <a:spLocks noGrp="1"/>
          </p:cNvSpPr>
          <p:nvPr>
            <p:ph type="body" sz="quarter" idx="3"/>
          </p:nvPr>
        </p:nvSpPr>
        <p:spPr>
          <a:xfrm>
            <a:off x="6224784" y="1402584"/>
            <a:ext cx="5183188" cy="823912"/>
          </a:xfrm>
        </p:spPr>
        <p:txBody>
          <a:bodyPr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5">
            <a:extLst>
              <a:ext uri="{FF2B5EF4-FFF2-40B4-BE49-F238E27FC236}">
                <a16:creationId xmlns:a16="http://schemas.microsoft.com/office/drawing/2014/main" id="{2A1EF39B-44B4-41E9-B813-11A664255B46}"/>
              </a:ext>
            </a:extLst>
          </p:cNvPr>
          <p:cNvSpPr>
            <a:spLocks noGrp="1"/>
          </p:cNvSpPr>
          <p:nvPr>
            <p:ph sz="quarter" idx="4"/>
          </p:nvPr>
        </p:nvSpPr>
        <p:spPr>
          <a:xfrm>
            <a:off x="6224784" y="2516716"/>
            <a:ext cx="5183188" cy="3687653"/>
          </a:xfrm>
        </p:spPr>
        <p:txBody>
          <a:bodyPr>
            <a:normAutofit/>
          </a:bodyPr>
          <a:lstStyle>
            <a:lvl1pPr>
              <a:defRPr lang="en-US" sz="1600" i="0" kern="1200" dirty="0" smtClean="0">
                <a:solidFill>
                  <a:schemeClr val="bg1"/>
                </a:solidFill>
                <a:latin typeface="+mn-lt"/>
                <a:ea typeface="+mn-ea"/>
                <a:cs typeface="+mn-cs"/>
              </a:defRPr>
            </a:lvl1pPr>
            <a:lvl2pPr>
              <a:defRPr/>
            </a:lvl2pPr>
            <a:lvl3pPr>
              <a:defRPr/>
            </a:lvl3pPr>
            <a:lvl4pPr>
              <a:defRPr/>
            </a:lvl4pPr>
            <a:lvl5pPr>
              <a:defRPr/>
            </a:lvl5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cxnSp>
        <p:nvCxnSpPr>
          <p:cNvPr id="13" name="Straight Connector 12">
            <a:extLst>
              <a:ext uri="{FF2B5EF4-FFF2-40B4-BE49-F238E27FC236}">
                <a16:creationId xmlns:a16="http://schemas.microsoft.com/office/drawing/2014/main" id="{0E13CA67-E267-486C-8B01-B07C27F7D30A}"/>
              </a:ext>
            </a:extLst>
          </p:cNvPr>
          <p:cNvCxnSpPr/>
          <p:nvPr userDrawn="1"/>
        </p:nvCxnSpPr>
        <p:spPr>
          <a:xfrm>
            <a:off x="1068863" y="327193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551A0EC-216D-492E-A209-7CD61B5343CC}"/>
              </a:ext>
            </a:extLst>
          </p:cNvPr>
          <p:cNvCxnSpPr/>
          <p:nvPr userDrawn="1"/>
        </p:nvCxnSpPr>
        <p:spPr>
          <a:xfrm>
            <a:off x="6352281" y="2357538"/>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5DF95BF2-B52F-4059-BC20-4B61F5F92FC3}"/>
              </a:ext>
            </a:extLst>
          </p:cNvPr>
          <p:cNvCxnSpPr>
            <a:cxnSpLocks/>
          </p:cNvCxnSpPr>
          <p:nvPr userDrawn="1"/>
        </p:nvCxnSpPr>
        <p:spPr>
          <a:xfrm>
            <a:off x="256374" y="6168360"/>
            <a:ext cx="1508418"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866295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3_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 Placeholder 2">
            <a:extLst>
              <a:ext uri="{FF2B5EF4-FFF2-40B4-BE49-F238E27FC236}">
                <a16:creationId xmlns:a16="http://schemas.microsoft.com/office/drawing/2014/main" id="{4D589D6B-831D-4563-A99C-EBE2564083ED}"/>
              </a:ext>
            </a:extLst>
          </p:cNvPr>
          <p:cNvSpPr>
            <a:spLocks noGrp="1"/>
          </p:cNvSpPr>
          <p:nvPr>
            <p:ph type="body" idx="1"/>
          </p:nvPr>
        </p:nvSpPr>
        <p:spPr>
          <a:xfrm>
            <a:off x="1555328" y="2272009"/>
            <a:ext cx="4759643" cy="823912"/>
          </a:xfrm>
        </p:spPr>
        <p:txBody>
          <a:bodyPr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630859"/>
            <a:ext cx="4143555" cy="1536580"/>
          </a:xfrm>
        </p:spPr>
        <p:txBody>
          <a:bodyPr/>
          <a:lstStyle>
            <a:lvl1pPr>
              <a:defRPr/>
            </a:lvl1pPr>
          </a:lstStyle>
          <a:p>
            <a:r>
              <a:rPr lang="en-US" dirty="0"/>
              <a:t>CHART</a:t>
            </a:r>
            <a:br>
              <a:rPr lang="en-US" dirty="0"/>
            </a:br>
            <a:r>
              <a:rPr lang="en-US" dirty="0"/>
              <a:t>SLIDE</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5989398F-A7F5-4300-AD8D-F2211496F365}" type="datetime1">
              <a:rPr lang="en-US" smtClean="0"/>
              <a:t>3/10/2023</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871728"/>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Content Placeholder 3">
            <a:extLst>
              <a:ext uri="{FF2B5EF4-FFF2-40B4-BE49-F238E27FC236}">
                <a16:creationId xmlns:a16="http://schemas.microsoft.com/office/drawing/2014/main" id="{3B530EAF-CF53-49F1-B6C8-C2B60A5F633E}"/>
              </a:ext>
            </a:extLst>
          </p:cNvPr>
          <p:cNvSpPr>
            <a:spLocks noGrp="1"/>
          </p:cNvSpPr>
          <p:nvPr>
            <p:ph sz="half" idx="2"/>
          </p:nvPr>
        </p:nvSpPr>
        <p:spPr>
          <a:xfrm>
            <a:off x="1555328" y="3386142"/>
            <a:ext cx="4759643" cy="2773258"/>
          </a:xfrm>
        </p:spPr>
        <p:txBody>
          <a:bodyPr>
            <a:normAutofit/>
          </a:bodyPr>
          <a:lstStyle>
            <a:lvl1pPr marL="0" indent="0" algn="l" defTabSz="914400" rtl="0" eaLnBrk="1" latinLnBrk="0" hangingPunct="1">
              <a:lnSpc>
                <a:spcPct val="100000"/>
              </a:lnSpc>
              <a:spcBef>
                <a:spcPts val="600"/>
              </a:spcBef>
              <a:buFont typeface="Arial" panose="020B0604020202020204" pitchFamily="34" charset="0"/>
              <a:buNone/>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
        <p:nvSpPr>
          <p:cNvPr id="20" name="Text Placeholder 4">
            <a:extLst>
              <a:ext uri="{FF2B5EF4-FFF2-40B4-BE49-F238E27FC236}">
                <a16:creationId xmlns:a16="http://schemas.microsoft.com/office/drawing/2014/main" id="{73B77664-6718-4048-AA03-DCFB4D6D880C}"/>
              </a:ext>
            </a:extLst>
          </p:cNvPr>
          <p:cNvSpPr>
            <a:spLocks noGrp="1"/>
          </p:cNvSpPr>
          <p:nvPr>
            <p:ph type="body" sz="quarter" idx="3"/>
          </p:nvPr>
        </p:nvSpPr>
        <p:spPr>
          <a:xfrm>
            <a:off x="6911272" y="1414759"/>
            <a:ext cx="4783083" cy="823912"/>
          </a:xfrm>
        </p:spPr>
        <p:txBody>
          <a:bodyPr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1" name="Content Placeholder 5">
            <a:extLst>
              <a:ext uri="{FF2B5EF4-FFF2-40B4-BE49-F238E27FC236}">
                <a16:creationId xmlns:a16="http://schemas.microsoft.com/office/drawing/2014/main" id="{17E62B55-2C81-4D0C-82F0-D765EFB74575}"/>
              </a:ext>
            </a:extLst>
          </p:cNvPr>
          <p:cNvSpPr>
            <a:spLocks noGrp="1"/>
          </p:cNvSpPr>
          <p:nvPr>
            <p:ph sz="quarter" idx="4"/>
          </p:nvPr>
        </p:nvSpPr>
        <p:spPr>
          <a:xfrm>
            <a:off x="6911272" y="2528891"/>
            <a:ext cx="4783083" cy="3630507"/>
          </a:xfrm>
        </p:spPr>
        <p:txBody>
          <a:bodyPr>
            <a:normAutofit/>
          </a:bodyPr>
          <a:lstStyle>
            <a:lvl1pPr>
              <a:defRPr lang="en-US" sz="1600" i="0" kern="1200" dirty="0" smtClean="0">
                <a:solidFill>
                  <a:schemeClr val="bg1"/>
                </a:solidFill>
                <a:latin typeface="+mn-lt"/>
                <a:ea typeface="+mn-ea"/>
                <a:cs typeface="+mn-cs"/>
              </a:defRPr>
            </a:lvl1pPr>
            <a:lvl2pPr>
              <a:defRPr/>
            </a:lvl2pPr>
            <a:lvl3pPr>
              <a:defRPr/>
            </a:lvl3pPr>
            <a:lvl4pPr>
              <a:defRPr/>
            </a:lvl4pPr>
            <a:lvl5pPr>
              <a:defRPr/>
            </a:lvl5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cxnSp>
        <p:nvCxnSpPr>
          <p:cNvPr id="22" name="Straight Connector 21">
            <a:extLst>
              <a:ext uri="{FF2B5EF4-FFF2-40B4-BE49-F238E27FC236}">
                <a16:creationId xmlns:a16="http://schemas.microsoft.com/office/drawing/2014/main" id="{D6ECB7AA-A238-4E2E-8A06-0B7C8B62A61D}"/>
              </a:ext>
            </a:extLst>
          </p:cNvPr>
          <p:cNvCxnSpPr>
            <a:cxnSpLocks/>
          </p:cNvCxnSpPr>
          <p:nvPr userDrawn="1"/>
        </p:nvCxnSpPr>
        <p:spPr>
          <a:xfrm>
            <a:off x="1695391"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734F3080-CEDC-41FB-BA9C-9C93575A8C71}"/>
              </a:ext>
            </a:extLst>
          </p:cNvPr>
          <p:cNvCxnSpPr>
            <a:cxnSpLocks/>
          </p:cNvCxnSpPr>
          <p:nvPr userDrawn="1"/>
        </p:nvCxnSpPr>
        <p:spPr>
          <a:xfrm>
            <a:off x="7038769" y="236971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438918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4_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00CD2376-834B-4EE0-BA14-A9AEA2135615}"/>
              </a:ext>
            </a:extLst>
          </p:cNvPr>
          <p:cNvSpPr/>
          <p:nvPr userDrawn="1"/>
        </p:nvSpPr>
        <p:spPr>
          <a:xfrm>
            <a:off x="6096000" y="0"/>
            <a:ext cx="6096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 Placeholder 2">
            <a:extLst>
              <a:ext uri="{FF2B5EF4-FFF2-40B4-BE49-F238E27FC236}">
                <a16:creationId xmlns:a16="http://schemas.microsoft.com/office/drawing/2014/main" id="{4D589D6B-831D-4563-A99C-EBE2564083ED}"/>
              </a:ext>
            </a:extLst>
          </p:cNvPr>
          <p:cNvSpPr>
            <a:spLocks noGrp="1"/>
          </p:cNvSpPr>
          <p:nvPr>
            <p:ph type="body" idx="1"/>
          </p:nvPr>
        </p:nvSpPr>
        <p:spPr>
          <a:xfrm>
            <a:off x="1555329" y="2272009"/>
            <a:ext cx="4540672" cy="823912"/>
          </a:xfrm>
        </p:spPr>
        <p:txBody>
          <a:bodyPr anchor="b"/>
          <a:lstStyle>
            <a:lvl1pPr marL="0" indent="0">
              <a:buNone/>
              <a:defRPr lang="en-US" sz="2500" b="1" i="0" kern="1200" dirty="0" smtClean="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630859"/>
            <a:ext cx="4143555" cy="1536580"/>
          </a:xfrm>
        </p:spPr>
        <p:txBody>
          <a:bodyPr/>
          <a:lstStyle>
            <a:lvl1pPr>
              <a:defRPr>
                <a:gradFill>
                  <a:gsLst>
                    <a:gs pos="0">
                      <a:schemeClr val="bg2"/>
                    </a:gs>
                    <a:gs pos="100000">
                      <a:schemeClr val="accent1"/>
                    </a:gs>
                  </a:gsLst>
                  <a:lin ang="0" scaled="1"/>
                </a:gradFill>
              </a:defRPr>
            </a:lvl1pPr>
          </a:lstStyle>
          <a:p>
            <a:r>
              <a:rPr lang="en-US" dirty="0"/>
              <a:t>CHART</a:t>
            </a:r>
            <a:br>
              <a:rPr lang="en-US" dirty="0"/>
            </a:br>
            <a:r>
              <a:rPr lang="en-US" dirty="0"/>
              <a:t>SLIDE</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1F1D69A2-DE74-4722-929F-847049DD6A45}" type="datetime1">
              <a:rPr lang="en-US" smtClean="0"/>
              <a:t>3/10/2023</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lvl1pPr>
              <a:defRPr>
                <a:solidFill>
                  <a:schemeClr val="accent1"/>
                </a:solidFill>
              </a:defRPr>
            </a:lvl1p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871728"/>
            <a:ext cx="72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Content Placeholder 3">
            <a:extLst>
              <a:ext uri="{FF2B5EF4-FFF2-40B4-BE49-F238E27FC236}">
                <a16:creationId xmlns:a16="http://schemas.microsoft.com/office/drawing/2014/main" id="{3B530EAF-CF53-49F1-B6C8-C2B60A5F633E}"/>
              </a:ext>
            </a:extLst>
          </p:cNvPr>
          <p:cNvSpPr>
            <a:spLocks noGrp="1"/>
          </p:cNvSpPr>
          <p:nvPr>
            <p:ph sz="half" idx="2"/>
          </p:nvPr>
        </p:nvSpPr>
        <p:spPr>
          <a:xfrm>
            <a:off x="1555329" y="3386142"/>
            <a:ext cx="4540672" cy="2773258"/>
          </a:xfrm>
        </p:spPr>
        <p:txBody>
          <a:bodyPr>
            <a:normAutofit/>
          </a:bodyPr>
          <a:lstStyle>
            <a:lvl1pPr marL="0" indent="0" algn="l" defTabSz="914400" rtl="0" eaLnBrk="1" latinLnBrk="0" hangingPunct="1">
              <a:lnSpc>
                <a:spcPct val="100000"/>
              </a:lnSpc>
              <a:spcBef>
                <a:spcPts val="600"/>
              </a:spcBef>
              <a:buFont typeface="Arial" panose="020B0604020202020204" pitchFamily="34" charset="0"/>
              <a:buNone/>
              <a:defRPr lang="en-US" sz="1600" i="0" kern="1200" dirty="0" smtClean="0">
                <a:solidFill>
                  <a:schemeClr val="tx1">
                    <a:lumMod val="75000"/>
                    <a:lumOff val="25000"/>
                  </a:schemeClr>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
        <p:nvSpPr>
          <p:cNvPr id="20" name="Text Placeholder 4">
            <a:extLst>
              <a:ext uri="{FF2B5EF4-FFF2-40B4-BE49-F238E27FC236}">
                <a16:creationId xmlns:a16="http://schemas.microsoft.com/office/drawing/2014/main" id="{73B77664-6718-4048-AA03-DCFB4D6D880C}"/>
              </a:ext>
            </a:extLst>
          </p:cNvPr>
          <p:cNvSpPr>
            <a:spLocks noGrp="1"/>
          </p:cNvSpPr>
          <p:nvPr>
            <p:ph type="body" sz="quarter" idx="3"/>
          </p:nvPr>
        </p:nvSpPr>
        <p:spPr>
          <a:xfrm>
            <a:off x="6911272" y="1414759"/>
            <a:ext cx="4783083" cy="823912"/>
          </a:xfrm>
        </p:spPr>
        <p:txBody>
          <a:bodyPr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1" name="Content Placeholder 5">
            <a:extLst>
              <a:ext uri="{FF2B5EF4-FFF2-40B4-BE49-F238E27FC236}">
                <a16:creationId xmlns:a16="http://schemas.microsoft.com/office/drawing/2014/main" id="{17E62B55-2C81-4D0C-82F0-D765EFB74575}"/>
              </a:ext>
            </a:extLst>
          </p:cNvPr>
          <p:cNvSpPr>
            <a:spLocks noGrp="1"/>
          </p:cNvSpPr>
          <p:nvPr>
            <p:ph sz="quarter" idx="4"/>
          </p:nvPr>
        </p:nvSpPr>
        <p:spPr>
          <a:xfrm>
            <a:off x="6911272" y="2528891"/>
            <a:ext cx="4783083" cy="3630507"/>
          </a:xfrm>
        </p:spPr>
        <p:txBody>
          <a:bodyPr>
            <a:normAutofit/>
          </a:bodyPr>
          <a:lstStyle>
            <a:lvl1pPr>
              <a:defRPr lang="en-US" sz="1600" i="0" kern="1200" dirty="0" smtClean="0">
                <a:solidFill>
                  <a:schemeClr val="bg1"/>
                </a:solidFill>
                <a:latin typeface="+mn-lt"/>
                <a:ea typeface="+mn-ea"/>
                <a:cs typeface="+mn-cs"/>
              </a:defRPr>
            </a:lvl1pPr>
            <a:lvl2pPr>
              <a:defRPr/>
            </a:lvl2pPr>
            <a:lvl3pPr>
              <a:defRPr/>
            </a:lvl3pPr>
            <a:lvl4pPr>
              <a:defRPr/>
            </a:lvl4pPr>
            <a:lvl5pPr>
              <a:defRPr/>
            </a:lvl5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cxnSp>
        <p:nvCxnSpPr>
          <p:cNvPr id="22" name="Straight Connector 21">
            <a:extLst>
              <a:ext uri="{FF2B5EF4-FFF2-40B4-BE49-F238E27FC236}">
                <a16:creationId xmlns:a16="http://schemas.microsoft.com/office/drawing/2014/main" id="{D6ECB7AA-A238-4E2E-8A06-0B7C8B62A61D}"/>
              </a:ext>
            </a:extLst>
          </p:cNvPr>
          <p:cNvCxnSpPr>
            <a:cxnSpLocks/>
          </p:cNvCxnSpPr>
          <p:nvPr userDrawn="1"/>
        </p:nvCxnSpPr>
        <p:spPr>
          <a:xfrm>
            <a:off x="1695391" y="322696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734F3080-CEDC-41FB-BA9C-9C93575A8C71}"/>
              </a:ext>
            </a:extLst>
          </p:cNvPr>
          <p:cNvCxnSpPr>
            <a:cxnSpLocks/>
          </p:cNvCxnSpPr>
          <p:nvPr userDrawn="1"/>
        </p:nvCxnSpPr>
        <p:spPr>
          <a:xfrm>
            <a:off x="7038769" y="236971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7590538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4FC33DF7-D0A2-49E4-BF1D-6DC097E62DC5}"/>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BEF872A-3B4F-4F8E-9C76-EEF7A4FEA4D3}"/>
              </a:ext>
            </a:extLst>
          </p:cNvPr>
          <p:cNvSpPr>
            <a:spLocks noGrp="1"/>
          </p:cNvSpPr>
          <p:nvPr>
            <p:ph type="title" hasCustomPrompt="1"/>
          </p:nvPr>
        </p:nvSpPr>
        <p:spPr>
          <a:xfrm>
            <a:off x="928800" y="652069"/>
            <a:ext cx="3932237" cy="2390931"/>
          </a:xfrm>
        </p:spPr>
        <p:txBody>
          <a:bodyPr anchor="b">
            <a:noAutofit/>
          </a:bodyPr>
          <a:lstStyle>
            <a:lvl1pPr>
              <a:defRPr sz="4000"/>
            </a:lvl1pPr>
          </a:lstStyle>
          <a:p>
            <a:r>
              <a:rPr lang="en-US" dirty="0"/>
              <a:t>PICTURE</a:t>
            </a:r>
            <a:br>
              <a:rPr lang="en-US" dirty="0"/>
            </a:br>
            <a:r>
              <a:rPr lang="en-US" dirty="0"/>
              <a:t>WITH</a:t>
            </a:r>
            <a:br>
              <a:rPr lang="en-US" dirty="0"/>
            </a:br>
            <a:r>
              <a:rPr lang="en-US" dirty="0"/>
              <a:t>CAPTION</a:t>
            </a:r>
            <a:br>
              <a:rPr lang="en-US" dirty="0"/>
            </a:br>
            <a:r>
              <a:rPr lang="en-US" dirty="0"/>
              <a:t>SLIDE</a:t>
            </a:r>
          </a:p>
        </p:txBody>
      </p:sp>
      <p:sp>
        <p:nvSpPr>
          <p:cNvPr id="3" name="Picture Placeholder 2">
            <a:extLst>
              <a:ext uri="{FF2B5EF4-FFF2-40B4-BE49-F238E27FC236}">
                <a16:creationId xmlns:a16="http://schemas.microsoft.com/office/drawing/2014/main" id="{8625F378-E3B6-430E-A0C8-CEF68EC34867}"/>
              </a:ext>
            </a:extLst>
          </p:cNvPr>
          <p:cNvSpPr>
            <a:spLocks noGrp="1"/>
          </p:cNvSpPr>
          <p:nvPr>
            <p:ph type="pic" idx="1"/>
          </p:nvPr>
        </p:nvSpPr>
        <p:spPr>
          <a:xfrm>
            <a:off x="5231566" y="0"/>
            <a:ext cx="5231567" cy="6857999"/>
          </a:xfrm>
          <a:solidFill>
            <a:schemeClr val="bg1">
              <a:alpha val="35000"/>
            </a:schemeClr>
          </a:solidFill>
        </p:spPr>
        <p:txBody>
          <a:bodyPr anchor="ctr" anchorCtr="0">
            <a:normAutofit/>
          </a:bodyPr>
          <a:lstStyle>
            <a:lvl1pPr marL="0" indent="0" algn="ctr">
              <a:buNone/>
              <a:defRPr sz="20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3109A766-AE6E-4EE0-BBA9-267550F4669F}"/>
              </a:ext>
            </a:extLst>
          </p:cNvPr>
          <p:cNvSpPr>
            <a:spLocks noGrp="1"/>
          </p:cNvSpPr>
          <p:nvPr>
            <p:ph type="body" sz="half" idx="2"/>
          </p:nvPr>
        </p:nvSpPr>
        <p:spPr>
          <a:xfrm>
            <a:off x="928800" y="3283710"/>
            <a:ext cx="3932237" cy="2439988"/>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5" name="Date Placeholder 4">
            <a:extLst>
              <a:ext uri="{FF2B5EF4-FFF2-40B4-BE49-F238E27FC236}">
                <a16:creationId xmlns:a16="http://schemas.microsoft.com/office/drawing/2014/main" id="{E93FA4ED-DF34-437A-A3DD-C590456AE163}"/>
              </a:ext>
            </a:extLst>
          </p:cNvPr>
          <p:cNvSpPr>
            <a:spLocks noGrp="1"/>
          </p:cNvSpPr>
          <p:nvPr>
            <p:ph type="dt" sz="half" idx="10"/>
          </p:nvPr>
        </p:nvSpPr>
        <p:spPr/>
        <p:txBody>
          <a:bodyPr/>
          <a:lstStyle/>
          <a:p>
            <a:fld id="{B4FDD192-6800-47D0-90F1-7D91FE57976D}" type="datetime1">
              <a:rPr lang="en-US" smtClean="0"/>
              <a:t>3/10/2023</a:t>
            </a:fld>
            <a:endParaRPr lang="en-US" dirty="0"/>
          </a:p>
        </p:txBody>
      </p:sp>
      <p:sp>
        <p:nvSpPr>
          <p:cNvPr id="6" name="Footer Placeholder 5">
            <a:extLst>
              <a:ext uri="{FF2B5EF4-FFF2-40B4-BE49-F238E27FC236}">
                <a16:creationId xmlns:a16="http://schemas.microsoft.com/office/drawing/2014/main" id="{96BE8EAD-D127-4320-BE56-300A2412569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79BD6BD1-5229-4162-9050-A799C112300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841F678A-2BA4-4866-BA2B-804BAFA272E6}"/>
              </a:ext>
            </a:extLst>
          </p:cNvPr>
          <p:cNvSpPr/>
          <p:nvPr userDrawn="1"/>
        </p:nvSpPr>
        <p:spPr>
          <a:xfrm>
            <a:off x="687289" y="0"/>
            <a:ext cx="72000" cy="28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B37F503C-8741-4170-AB97-2F028D895E60}"/>
              </a:ext>
            </a:extLst>
          </p:cNvPr>
          <p:cNvCxnSpPr/>
          <p:nvPr userDrawn="1"/>
        </p:nvCxnSpPr>
        <p:spPr>
          <a:xfrm>
            <a:off x="1068863" y="3169769"/>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A339F42-187E-423E-888A-A223C1B2E02E}"/>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2" name="Text Placeholder 15">
            <a:extLst>
              <a:ext uri="{FF2B5EF4-FFF2-40B4-BE49-F238E27FC236}">
                <a16:creationId xmlns:a16="http://schemas.microsoft.com/office/drawing/2014/main" id="{3156C8BB-DCB4-4A6F-9463-81442ECFAE6D}"/>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3" name="Straight Connector 12">
            <a:extLst>
              <a:ext uri="{FF2B5EF4-FFF2-40B4-BE49-F238E27FC236}">
                <a16:creationId xmlns:a16="http://schemas.microsoft.com/office/drawing/2014/main" id="{943ED311-FC15-4C06-8B1C-5C57F3F9A786}"/>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46941A3-2F65-4CFA-8EEF-AB50FBB6660E}"/>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6507720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_Picture with Caption">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0ED1F5F9-2E42-493E-906D-AA9F7D5F0880}"/>
              </a:ext>
            </a:extLst>
          </p:cNvPr>
          <p:cNvSpPr/>
          <p:nvPr userDrawn="1"/>
        </p:nvSpPr>
        <p:spPr>
          <a:xfrm>
            <a:off x="0" y="5532437"/>
            <a:ext cx="12192000" cy="1325563"/>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BEF872A-3B4F-4F8E-9C76-EEF7A4FEA4D3}"/>
              </a:ext>
            </a:extLst>
          </p:cNvPr>
          <p:cNvSpPr>
            <a:spLocks noGrp="1"/>
          </p:cNvSpPr>
          <p:nvPr>
            <p:ph type="title" hasCustomPrompt="1"/>
          </p:nvPr>
        </p:nvSpPr>
        <p:spPr>
          <a:xfrm>
            <a:off x="928800" y="647703"/>
            <a:ext cx="6291150" cy="1328497"/>
          </a:xfrm>
        </p:spPr>
        <p:txBody>
          <a:bodyPr anchor="b">
            <a:noAutofit/>
          </a:bodyPr>
          <a:lstStyle>
            <a:lvl1pPr>
              <a:defRPr sz="4000">
                <a:gradFill>
                  <a:gsLst>
                    <a:gs pos="0">
                      <a:schemeClr val="bg2"/>
                    </a:gs>
                    <a:gs pos="100000">
                      <a:schemeClr val="accent1"/>
                    </a:gs>
                  </a:gsLst>
                  <a:lin ang="0" scaled="1"/>
                </a:gradFill>
              </a:defRPr>
            </a:lvl1pPr>
          </a:lstStyle>
          <a:p>
            <a:r>
              <a:rPr lang="en-US" dirty="0"/>
              <a:t>PICTURE WITH</a:t>
            </a:r>
            <a:br>
              <a:rPr lang="en-US" dirty="0"/>
            </a:br>
            <a:r>
              <a:rPr lang="en-US" dirty="0"/>
              <a:t>CAPTION SLIDE</a:t>
            </a:r>
          </a:p>
        </p:txBody>
      </p:sp>
      <p:sp>
        <p:nvSpPr>
          <p:cNvPr id="3" name="Picture Placeholder 2">
            <a:extLst>
              <a:ext uri="{FF2B5EF4-FFF2-40B4-BE49-F238E27FC236}">
                <a16:creationId xmlns:a16="http://schemas.microsoft.com/office/drawing/2014/main" id="{8625F378-E3B6-430E-A0C8-CEF68EC34867}"/>
              </a:ext>
            </a:extLst>
          </p:cNvPr>
          <p:cNvSpPr>
            <a:spLocks noGrp="1"/>
          </p:cNvSpPr>
          <p:nvPr>
            <p:ph type="pic" idx="1"/>
          </p:nvPr>
        </p:nvSpPr>
        <p:spPr>
          <a:xfrm>
            <a:off x="0" y="2950934"/>
            <a:ext cx="12192000" cy="2581498"/>
          </a:xfrm>
          <a:solidFill>
            <a:schemeClr val="bg1">
              <a:alpha val="35000"/>
            </a:schemeClr>
          </a:solidFill>
        </p:spPr>
        <p:txBody>
          <a:bodyPr anchor="ctr" anchorCtr="0">
            <a:normAutofit/>
          </a:bodyPr>
          <a:lstStyle>
            <a:lvl1pPr marL="0" indent="0" algn="ctr">
              <a:buNone/>
              <a:defRPr sz="20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3109A766-AE6E-4EE0-BBA9-267550F4669F}"/>
              </a:ext>
            </a:extLst>
          </p:cNvPr>
          <p:cNvSpPr>
            <a:spLocks noGrp="1"/>
          </p:cNvSpPr>
          <p:nvPr>
            <p:ph type="body" sz="half" idx="2"/>
          </p:nvPr>
        </p:nvSpPr>
        <p:spPr>
          <a:xfrm>
            <a:off x="928800" y="2216910"/>
            <a:ext cx="6291150" cy="654726"/>
          </a:xfrm>
        </p:spPr>
        <p:txBody>
          <a:bodyPr>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5" name="Date Placeholder 4">
            <a:extLst>
              <a:ext uri="{FF2B5EF4-FFF2-40B4-BE49-F238E27FC236}">
                <a16:creationId xmlns:a16="http://schemas.microsoft.com/office/drawing/2014/main" id="{E93FA4ED-DF34-437A-A3DD-C590456AE163}"/>
              </a:ext>
            </a:extLst>
          </p:cNvPr>
          <p:cNvSpPr>
            <a:spLocks noGrp="1"/>
          </p:cNvSpPr>
          <p:nvPr>
            <p:ph type="dt" sz="half" idx="10"/>
          </p:nvPr>
        </p:nvSpPr>
        <p:spPr/>
        <p:txBody>
          <a:bodyPr/>
          <a:lstStyle/>
          <a:p>
            <a:fld id="{CABEC1E2-BCC4-44B2-A3D7-036C18CBFA1C}" type="datetime1">
              <a:rPr lang="en-US" smtClean="0"/>
              <a:t>3/10/2023</a:t>
            </a:fld>
            <a:endParaRPr lang="en-US" dirty="0"/>
          </a:p>
        </p:txBody>
      </p:sp>
      <p:sp>
        <p:nvSpPr>
          <p:cNvPr id="6" name="Footer Placeholder 5">
            <a:extLst>
              <a:ext uri="{FF2B5EF4-FFF2-40B4-BE49-F238E27FC236}">
                <a16:creationId xmlns:a16="http://schemas.microsoft.com/office/drawing/2014/main" id="{96BE8EAD-D127-4320-BE56-300A2412569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79BD6BD1-5229-4162-9050-A799C112300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841F678A-2BA4-4866-BA2B-804BAFA272E6}"/>
              </a:ext>
            </a:extLst>
          </p:cNvPr>
          <p:cNvSpPr/>
          <p:nvPr userDrawn="1"/>
        </p:nvSpPr>
        <p:spPr>
          <a:xfrm>
            <a:off x="687289" y="0"/>
            <a:ext cx="71723" cy="18132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B37F503C-8741-4170-AB97-2F028D895E60}"/>
              </a:ext>
            </a:extLst>
          </p:cNvPr>
          <p:cNvCxnSpPr/>
          <p:nvPr userDrawn="1"/>
        </p:nvCxnSpPr>
        <p:spPr>
          <a:xfrm>
            <a:off x="1068863" y="2102969"/>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A339F42-187E-423E-888A-A223C1B2E02E}"/>
              </a:ext>
            </a:extLst>
          </p:cNvPr>
          <p:cNvCxnSpPr>
            <a:cxnSpLocks/>
          </p:cNvCxnSpPr>
          <p:nvPr userDrawn="1"/>
        </p:nvCxnSpPr>
        <p:spPr>
          <a:xfrm>
            <a:off x="11190767" y="800959"/>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Text Placeholder 15">
            <a:extLst>
              <a:ext uri="{FF2B5EF4-FFF2-40B4-BE49-F238E27FC236}">
                <a16:creationId xmlns:a16="http://schemas.microsoft.com/office/drawing/2014/main" id="{3156C8BB-DCB4-4A6F-9463-81442ECFAE6D}"/>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accent1"/>
                </a:solidFill>
              </a:defRPr>
            </a:lvl1pPr>
          </a:lstStyle>
          <a:p>
            <a:pPr lvl="0"/>
            <a:r>
              <a:rPr lang="en-US" dirty="0"/>
              <a:t>20XX</a:t>
            </a:r>
          </a:p>
        </p:txBody>
      </p:sp>
      <p:cxnSp>
        <p:nvCxnSpPr>
          <p:cNvPr id="14" name="Straight Connector 13">
            <a:extLst>
              <a:ext uri="{FF2B5EF4-FFF2-40B4-BE49-F238E27FC236}">
                <a16:creationId xmlns:a16="http://schemas.microsoft.com/office/drawing/2014/main" id="{046941A3-2F65-4CFA-8EEF-AB50FBB6660E}"/>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98707FDA-D4BE-43FA-91CD-CBA55EB8CA17}"/>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456026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2_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01289E2-E0FB-4100-99AE-FC48AB519EE0}"/>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BEF872A-3B4F-4F8E-9C76-EEF7A4FEA4D3}"/>
              </a:ext>
            </a:extLst>
          </p:cNvPr>
          <p:cNvSpPr>
            <a:spLocks noGrp="1"/>
          </p:cNvSpPr>
          <p:nvPr>
            <p:ph type="title" hasCustomPrompt="1"/>
          </p:nvPr>
        </p:nvSpPr>
        <p:spPr>
          <a:xfrm>
            <a:off x="928800" y="652069"/>
            <a:ext cx="3932237" cy="2390931"/>
          </a:xfrm>
        </p:spPr>
        <p:txBody>
          <a:bodyPr anchor="b">
            <a:noAutofit/>
          </a:bodyPr>
          <a:lstStyle>
            <a:lvl1pPr>
              <a:defRPr sz="4000"/>
            </a:lvl1pPr>
          </a:lstStyle>
          <a:p>
            <a:r>
              <a:rPr lang="en-US" dirty="0"/>
              <a:t>PICTURE</a:t>
            </a:r>
            <a:br>
              <a:rPr lang="en-US" dirty="0"/>
            </a:br>
            <a:r>
              <a:rPr lang="en-US" dirty="0"/>
              <a:t>WITH</a:t>
            </a:r>
            <a:br>
              <a:rPr lang="en-US" dirty="0"/>
            </a:br>
            <a:r>
              <a:rPr lang="en-US" dirty="0"/>
              <a:t>CAPTION</a:t>
            </a:r>
            <a:br>
              <a:rPr lang="en-US" dirty="0"/>
            </a:br>
            <a:r>
              <a:rPr lang="en-US" dirty="0"/>
              <a:t>SLIDE</a:t>
            </a:r>
          </a:p>
        </p:txBody>
      </p:sp>
      <p:sp>
        <p:nvSpPr>
          <p:cNvPr id="3" name="Picture Placeholder 2">
            <a:extLst>
              <a:ext uri="{FF2B5EF4-FFF2-40B4-BE49-F238E27FC236}">
                <a16:creationId xmlns:a16="http://schemas.microsoft.com/office/drawing/2014/main" id="{8625F378-E3B6-430E-A0C8-CEF68EC34867}"/>
              </a:ext>
            </a:extLst>
          </p:cNvPr>
          <p:cNvSpPr>
            <a:spLocks noGrp="1"/>
          </p:cNvSpPr>
          <p:nvPr>
            <p:ph type="pic" idx="1"/>
          </p:nvPr>
        </p:nvSpPr>
        <p:spPr>
          <a:xfrm>
            <a:off x="5231566" y="255600"/>
            <a:ext cx="5231567" cy="6346800"/>
          </a:xfrm>
          <a:solidFill>
            <a:schemeClr val="bg1">
              <a:alpha val="35000"/>
            </a:schemeClr>
          </a:solidFill>
        </p:spPr>
        <p:txBody>
          <a:bodyPr anchor="ctr" anchorCtr="0">
            <a:normAutofit/>
          </a:bodyPr>
          <a:lstStyle>
            <a:lvl1pPr marL="0" indent="0" algn="ctr">
              <a:buNone/>
              <a:defRPr sz="20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3109A766-AE6E-4EE0-BBA9-267550F4669F}"/>
              </a:ext>
            </a:extLst>
          </p:cNvPr>
          <p:cNvSpPr>
            <a:spLocks noGrp="1"/>
          </p:cNvSpPr>
          <p:nvPr>
            <p:ph type="body" sz="half" idx="2"/>
          </p:nvPr>
        </p:nvSpPr>
        <p:spPr>
          <a:xfrm>
            <a:off x="928800" y="3283710"/>
            <a:ext cx="3932237" cy="2439988"/>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5" name="Date Placeholder 4">
            <a:extLst>
              <a:ext uri="{FF2B5EF4-FFF2-40B4-BE49-F238E27FC236}">
                <a16:creationId xmlns:a16="http://schemas.microsoft.com/office/drawing/2014/main" id="{E93FA4ED-DF34-437A-A3DD-C590456AE163}"/>
              </a:ext>
            </a:extLst>
          </p:cNvPr>
          <p:cNvSpPr>
            <a:spLocks noGrp="1"/>
          </p:cNvSpPr>
          <p:nvPr>
            <p:ph type="dt" sz="half" idx="10"/>
          </p:nvPr>
        </p:nvSpPr>
        <p:spPr/>
        <p:txBody>
          <a:bodyPr/>
          <a:lstStyle/>
          <a:p>
            <a:fld id="{7D989723-4BF4-48A4-B5CD-B482435A8942}" type="datetime1">
              <a:rPr lang="en-US" smtClean="0"/>
              <a:t>3/10/2023</a:t>
            </a:fld>
            <a:endParaRPr lang="en-US" dirty="0"/>
          </a:p>
        </p:txBody>
      </p:sp>
      <p:sp>
        <p:nvSpPr>
          <p:cNvPr id="6" name="Footer Placeholder 5">
            <a:extLst>
              <a:ext uri="{FF2B5EF4-FFF2-40B4-BE49-F238E27FC236}">
                <a16:creationId xmlns:a16="http://schemas.microsoft.com/office/drawing/2014/main" id="{96BE8EAD-D127-4320-BE56-300A2412569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79BD6BD1-5229-4162-9050-A799C112300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841F678A-2BA4-4866-BA2B-804BAFA272E6}"/>
              </a:ext>
            </a:extLst>
          </p:cNvPr>
          <p:cNvSpPr/>
          <p:nvPr userDrawn="1"/>
        </p:nvSpPr>
        <p:spPr>
          <a:xfrm>
            <a:off x="687289" y="0"/>
            <a:ext cx="72000" cy="28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B37F503C-8741-4170-AB97-2F028D895E60}"/>
              </a:ext>
            </a:extLst>
          </p:cNvPr>
          <p:cNvCxnSpPr/>
          <p:nvPr userDrawn="1"/>
        </p:nvCxnSpPr>
        <p:spPr>
          <a:xfrm>
            <a:off x="1068863" y="3169769"/>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BF50E9D-E2D8-41FB-816D-829494C06AD8}"/>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8" name="Text Placeholder 15">
            <a:extLst>
              <a:ext uri="{FF2B5EF4-FFF2-40B4-BE49-F238E27FC236}">
                <a16:creationId xmlns:a16="http://schemas.microsoft.com/office/drawing/2014/main" id="{0C17ED7B-D5EA-4FB8-8E1B-F04BFE982E63}"/>
              </a:ext>
            </a:extLst>
          </p:cNvPr>
          <p:cNvSpPr>
            <a:spLocks noGrp="1"/>
          </p:cNvSpPr>
          <p:nvPr>
            <p:ph type="body" sz="quarter" idx="15" hasCustomPrompt="1"/>
          </p:nvPr>
        </p:nvSpPr>
        <p:spPr>
          <a:xfrm>
            <a:off x="10832539"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20" name="Straight Connector 19">
            <a:extLst>
              <a:ext uri="{FF2B5EF4-FFF2-40B4-BE49-F238E27FC236}">
                <a16:creationId xmlns:a16="http://schemas.microsoft.com/office/drawing/2014/main" id="{4A992C28-7C5F-479C-A649-564EFD0EEABF}"/>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5D1F0C21-A9B5-47E2-93F8-6226D37312FC}"/>
              </a:ext>
            </a:extLst>
          </p:cNvPr>
          <p:cNvCxnSpPr>
            <a:cxnSpLocks/>
          </p:cNvCxnSpPr>
          <p:nvPr userDrawn="1"/>
        </p:nvCxnSpPr>
        <p:spPr>
          <a:xfrm>
            <a:off x="256374" y="6168360"/>
            <a:ext cx="1508418"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657212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3_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4FC33DF7-D0A2-49E4-BF1D-6DC097E62DC5}"/>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BEF872A-3B4F-4F8E-9C76-EEF7A4FEA4D3}"/>
              </a:ext>
            </a:extLst>
          </p:cNvPr>
          <p:cNvSpPr>
            <a:spLocks noGrp="1"/>
          </p:cNvSpPr>
          <p:nvPr>
            <p:ph type="title" hasCustomPrompt="1"/>
          </p:nvPr>
        </p:nvSpPr>
        <p:spPr>
          <a:xfrm>
            <a:off x="1519351" y="652069"/>
            <a:ext cx="3490800" cy="2390931"/>
          </a:xfrm>
        </p:spPr>
        <p:txBody>
          <a:bodyPr anchor="b">
            <a:noAutofit/>
          </a:bodyPr>
          <a:lstStyle>
            <a:lvl1pPr>
              <a:defRPr sz="4000"/>
            </a:lvl1pPr>
          </a:lstStyle>
          <a:p>
            <a:r>
              <a:rPr lang="en-US" dirty="0"/>
              <a:t>PICTURE</a:t>
            </a:r>
            <a:br>
              <a:rPr lang="en-US" dirty="0"/>
            </a:br>
            <a:r>
              <a:rPr lang="en-US" dirty="0"/>
              <a:t>WITH</a:t>
            </a:r>
            <a:br>
              <a:rPr lang="en-US" dirty="0"/>
            </a:br>
            <a:r>
              <a:rPr lang="en-US" dirty="0"/>
              <a:t>CAPTION</a:t>
            </a:r>
            <a:br>
              <a:rPr lang="en-US" dirty="0"/>
            </a:br>
            <a:r>
              <a:rPr lang="en-US" dirty="0"/>
              <a:t>SLIDE</a:t>
            </a:r>
          </a:p>
        </p:txBody>
      </p:sp>
      <p:sp>
        <p:nvSpPr>
          <p:cNvPr id="3" name="Picture Placeholder 2">
            <a:extLst>
              <a:ext uri="{FF2B5EF4-FFF2-40B4-BE49-F238E27FC236}">
                <a16:creationId xmlns:a16="http://schemas.microsoft.com/office/drawing/2014/main" id="{8625F378-E3B6-430E-A0C8-CEF68EC34867}"/>
              </a:ext>
            </a:extLst>
          </p:cNvPr>
          <p:cNvSpPr>
            <a:spLocks noGrp="1"/>
          </p:cNvSpPr>
          <p:nvPr>
            <p:ph type="pic" idx="1"/>
          </p:nvPr>
        </p:nvSpPr>
        <p:spPr>
          <a:xfrm>
            <a:off x="5231566" y="0"/>
            <a:ext cx="5231567" cy="6857999"/>
          </a:xfrm>
          <a:solidFill>
            <a:schemeClr val="bg1">
              <a:alpha val="35000"/>
            </a:schemeClr>
          </a:solidFill>
        </p:spPr>
        <p:txBody>
          <a:bodyPr anchor="ctr" anchorCtr="0">
            <a:normAutofit/>
          </a:bodyPr>
          <a:lstStyle>
            <a:lvl1pPr marL="0" indent="0" algn="ctr">
              <a:buNone/>
              <a:defRPr sz="20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3109A766-AE6E-4EE0-BBA9-267550F4669F}"/>
              </a:ext>
            </a:extLst>
          </p:cNvPr>
          <p:cNvSpPr>
            <a:spLocks noGrp="1"/>
          </p:cNvSpPr>
          <p:nvPr>
            <p:ph type="body" sz="half" idx="2"/>
          </p:nvPr>
        </p:nvSpPr>
        <p:spPr>
          <a:xfrm>
            <a:off x="1519351" y="3283710"/>
            <a:ext cx="3490800" cy="2439988"/>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5" name="Date Placeholder 4">
            <a:extLst>
              <a:ext uri="{FF2B5EF4-FFF2-40B4-BE49-F238E27FC236}">
                <a16:creationId xmlns:a16="http://schemas.microsoft.com/office/drawing/2014/main" id="{E93FA4ED-DF34-437A-A3DD-C590456AE163}"/>
              </a:ext>
            </a:extLst>
          </p:cNvPr>
          <p:cNvSpPr>
            <a:spLocks noGrp="1"/>
          </p:cNvSpPr>
          <p:nvPr>
            <p:ph type="dt" sz="half" idx="10"/>
          </p:nvPr>
        </p:nvSpPr>
        <p:spPr/>
        <p:txBody>
          <a:bodyPr/>
          <a:lstStyle/>
          <a:p>
            <a:fld id="{934AF4EC-7DDE-4C95-9956-59513BFBB065}" type="datetime1">
              <a:rPr lang="en-US" smtClean="0"/>
              <a:t>3/10/2023</a:t>
            </a:fld>
            <a:endParaRPr lang="en-US" dirty="0"/>
          </a:p>
        </p:txBody>
      </p:sp>
      <p:sp>
        <p:nvSpPr>
          <p:cNvPr id="6" name="Footer Placeholder 5">
            <a:extLst>
              <a:ext uri="{FF2B5EF4-FFF2-40B4-BE49-F238E27FC236}">
                <a16:creationId xmlns:a16="http://schemas.microsoft.com/office/drawing/2014/main" id="{96BE8EAD-D127-4320-BE56-300A2412569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79BD6BD1-5229-4162-9050-A799C112300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841F678A-2BA4-4866-BA2B-804BAFA272E6}"/>
              </a:ext>
            </a:extLst>
          </p:cNvPr>
          <p:cNvSpPr/>
          <p:nvPr userDrawn="1"/>
        </p:nvSpPr>
        <p:spPr>
          <a:xfrm>
            <a:off x="1277838" y="837332"/>
            <a:ext cx="72843" cy="20426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B37F503C-8741-4170-AB97-2F028D895E60}"/>
              </a:ext>
            </a:extLst>
          </p:cNvPr>
          <p:cNvCxnSpPr/>
          <p:nvPr userDrawn="1"/>
        </p:nvCxnSpPr>
        <p:spPr>
          <a:xfrm>
            <a:off x="1659413" y="3169769"/>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A339F42-187E-423E-888A-A223C1B2E02E}"/>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2" name="Text Placeholder 15">
            <a:extLst>
              <a:ext uri="{FF2B5EF4-FFF2-40B4-BE49-F238E27FC236}">
                <a16:creationId xmlns:a16="http://schemas.microsoft.com/office/drawing/2014/main" id="{3156C8BB-DCB4-4A6F-9463-81442ECFAE6D}"/>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3" name="Straight Connector 12">
            <a:extLst>
              <a:ext uri="{FF2B5EF4-FFF2-40B4-BE49-F238E27FC236}">
                <a16:creationId xmlns:a16="http://schemas.microsoft.com/office/drawing/2014/main" id="{943ED311-FC15-4C06-8B1C-5C57F3F9A786}"/>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46941A3-2F65-4CFA-8EEF-AB50FBB6660E}"/>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0129455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4_Picture with Caption">
    <p:bg>
      <p:bgPr>
        <a:solidFill>
          <a:schemeClr val="bg1"/>
        </a:solidFill>
        <a:effectLst/>
      </p:bgPr>
    </p:bg>
    <p:spTree>
      <p:nvGrpSpPr>
        <p:cNvPr id="1" name=""/>
        <p:cNvGrpSpPr/>
        <p:nvPr/>
      </p:nvGrpSpPr>
      <p:grpSpPr>
        <a:xfrm>
          <a:off x="0" y="0"/>
          <a:ext cx="0" cy="0"/>
          <a:chOff x="0" y="0"/>
          <a:chExt cx="0" cy="0"/>
        </a:xfrm>
      </p:grpSpPr>
      <p:sp>
        <p:nvSpPr>
          <p:cNvPr id="25" name="Picture Placeholder 24">
            <a:extLst>
              <a:ext uri="{FF2B5EF4-FFF2-40B4-BE49-F238E27FC236}">
                <a16:creationId xmlns:a16="http://schemas.microsoft.com/office/drawing/2014/main" id="{4FC6DCA8-CFF5-4F20-A410-C3EA0873DEFA}"/>
              </a:ext>
            </a:extLst>
          </p:cNvPr>
          <p:cNvSpPr>
            <a:spLocks noGrp="1"/>
          </p:cNvSpPr>
          <p:nvPr>
            <p:ph type="pic" sz="quarter" idx="15"/>
          </p:nvPr>
        </p:nvSpPr>
        <p:spPr>
          <a:xfrm>
            <a:off x="0" y="0"/>
            <a:ext cx="12191999" cy="4251153"/>
          </a:xfrm>
          <a:custGeom>
            <a:avLst/>
            <a:gdLst>
              <a:gd name="connsiteX0" fmla="*/ 0 w 12191999"/>
              <a:gd name="connsiteY0" fmla="*/ 0 h 4251153"/>
              <a:gd name="connsiteX1" fmla="*/ 12191999 w 12191999"/>
              <a:gd name="connsiteY1" fmla="*/ 0 h 4251153"/>
              <a:gd name="connsiteX2" fmla="*/ 12191999 w 12191999"/>
              <a:gd name="connsiteY2" fmla="*/ 795243 h 4251153"/>
              <a:gd name="connsiteX3" fmla="*/ 11190767 w 12191999"/>
              <a:gd name="connsiteY3" fmla="*/ 795243 h 4251153"/>
              <a:gd name="connsiteX4" fmla="*/ 11190767 w 12191999"/>
              <a:gd name="connsiteY4" fmla="*/ 802443 h 4251153"/>
              <a:gd name="connsiteX5" fmla="*/ 12191999 w 12191999"/>
              <a:gd name="connsiteY5" fmla="*/ 802443 h 4251153"/>
              <a:gd name="connsiteX6" fmla="*/ 12191999 w 12191999"/>
              <a:gd name="connsiteY6" fmla="*/ 4251153 h 4251153"/>
              <a:gd name="connsiteX7" fmla="*/ 0 w 12191999"/>
              <a:gd name="connsiteY7" fmla="*/ 4251153 h 4251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4251153">
                <a:moveTo>
                  <a:pt x="0" y="0"/>
                </a:moveTo>
                <a:lnTo>
                  <a:pt x="12191999" y="0"/>
                </a:lnTo>
                <a:lnTo>
                  <a:pt x="12191999" y="795243"/>
                </a:lnTo>
                <a:lnTo>
                  <a:pt x="11190767" y="795243"/>
                </a:lnTo>
                <a:lnTo>
                  <a:pt x="11190767" y="802443"/>
                </a:lnTo>
                <a:lnTo>
                  <a:pt x="12191999" y="802443"/>
                </a:lnTo>
                <a:lnTo>
                  <a:pt x="12191999" y="4251153"/>
                </a:lnTo>
                <a:lnTo>
                  <a:pt x="0" y="4251153"/>
                </a:lnTo>
                <a:close/>
              </a:path>
            </a:pathLst>
          </a:custGeom>
          <a:solidFill>
            <a:schemeClr val="bg1">
              <a:alpha val="50000"/>
            </a:schemeClr>
          </a:solidFill>
        </p:spPr>
        <p:txBody>
          <a:bodyPr wrap="square" anchor="ctr" anchorCtr="0">
            <a:noAutofit/>
          </a:bodyPr>
          <a:lstStyle>
            <a:lvl1pPr marL="0" indent="0" algn="ctr">
              <a:buNone/>
              <a:defRPr sz="1500"/>
            </a:lvl1pPr>
          </a:lstStyle>
          <a:p>
            <a:r>
              <a:rPr lang="en-US" noProof="0"/>
              <a:t>Click icon to add picture</a:t>
            </a:r>
          </a:p>
        </p:txBody>
      </p:sp>
      <p:sp>
        <p:nvSpPr>
          <p:cNvPr id="11" name="Rectangle 10">
            <a:extLst>
              <a:ext uri="{FF2B5EF4-FFF2-40B4-BE49-F238E27FC236}">
                <a16:creationId xmlns:a16="http://schemas.microsoft.com/office/drawing/2014/main" id="{7E6F6CA0-765E-484B-B9C2-16E6A4F4986D}"/>
              </a:ext>
            </a:extLst>
          </p:cNvPr>
          <p:cNvSpPr/>
          <p:nvPr userDrawn="1"/>
        </p:nvSpPr>
        <p:spPr>
          <a:xfrm>
            <a:off x="0" y="4251158"/>
            <a:ext cx="12192000" cy="2606842"/>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6320892" y="5027253"/>
            <a:ext cx="5373461" cy="1132143"/>
          </a:xfrm>
        </p:spPr>
        <p:txBody>
          <a:bodyPr>
            <a:normAutofit/>
          </a:bodyPr>
          <a:lstStyle>
            <a:lvl1pPr marL="0" indent="0" algn="l">
              <a:buNone/>
              <a:defRPr sz="25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Lorem Ipsum Dolor</a:t>
            </a:r>
          </a:p>
        </p:txBody>
      </p:sp>
      <p:cxnSp>
        <p:nvCxnSpPr>
          <p:cNvPr id="20" name="Straight Connector 19">
            <a:extLst>
              <a:ext uri="{FF2B5EF4-FFF2-40B4-BE49-F238E27FC236}">
                <a16:creationId xmlns:a16="http://schemas.microsoft.com/office/drawing/2014/main" id="{4B6A7686-9AC4-4F00-9096-A661393BEBDC}"/>
              </a:ext>
            </a:extLst>
          </p:cNvPr>
          <p:cNvCxnSpPr/>
          <p:nvPr userDrawn="1"/>
        </p:nvCxnSpPr>
        <p:spPr>
          <a:xfrm>
            <a:off x="1838883" y="6072701"/>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694226" y="4626870"/>
            <a:ext cx="4626665" cy="1389106"/>
          </a:xfrm>
        </p:spPr>
        <p:txBody>
          <a:bodyPr anchor="b">
            <a:normAutofit/>
          </a:bodyPr>
          <a:lstStyle>
            <a:lvl1pPr algn="l">
              <a:defRPr sz="4000" b="1">
                <a:solidFill>
                  <a:schemeClr val="bg1"/>
                </a:solidFill>
              </a:defRPr>
            </a:lvl1pPr>
          </a:lstStyle>
          <a:p>
            <a:r>
              <a:rPr lang="en-US" noProof="0"/>
              <a:t>PICTURE</a:t>
            </a:r>
            <a:br>
              <a:rPr lang="en-US" noProof="0"/>
            </a:br>
            <a:r>
              <a:rPr lang="en-US" noProof="0"/>
              <a:t>SLIDE</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E11F7C77-DBB5-4D0F-9120-27BDB5B99C32}" type="datetime1">
              <a:rPr lang="en-US" noProof="0" smtClean="0"/>
              <a:t>3/10/2023</a:t>
            </a:fld>
            <a:endParaRPr lang="en-US" noProof="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a:xfrm>
            <a:off x="1694226" y="6159402"/>
            <a:ext cx="2154460" cy="365125"/>
          </a:xfrm>
        </p:spPr>
        <p:txBody>
          <a:bodyPr/>
          <a:lstStyle/>
          <a:p>
            <a:r>
              <a:rPr lang="en-US" noProof="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noProof="0" smtClean="0"/>
              <a:t>‹#›</a:t>
            </a:fld>
            <a:endParaRPr lang="en-US" noProof="0"/>
          </a:p>
        </p:txBody>
      </p:sp>
      <p:cxnSp>
        <p:nvCxnSpPr>
          <p:cNvPr id="17" name="Straight Connector 16">
            <a:extLst>
              <a:ext uri="{FF2B5EF4-FFF2-40B4-BE49-F238E27FC236}">
                <a16:creationId xmlns:a16="http://schemas.microsoft.com/office/drawing/2014/main" id="{3AE6B4C8-5DC5-48CB-A4AB-540F064C26CA}"/>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CBA6E06C-D6DA-4EDA-9A87-02C42E3144CB}"/>
              </a:ext>
            </a:extLst>
          </p:cNvPr>
          <p:cNvSpPr/>
          <p:nvPr userDrawn="1"/>
        </p:nvSpPr>
        <p:spPr>
          <a:xfrm>
            <a:off x="1283369" y="4914000"/>
            <a:ext cx="72000" cy="194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22" name="Straight Connector 21">
            <a:extLst>
              <a:ext uri="{FF2B5EF4-FFF2-40B4-BE49-F238E27FC236}">
                <a16:creationId xmlns:a16="http://schemas.microsoft.com/office/drawing/2014/main" id="{E088D115-EF5A-444B-AD3E-D2EE18401B4A}"/>
              </a:ext>
            </a:extLst>
          </p:cNvPr>
          <p:cNvCxnSpPr>
            <a:cxnSpLocks/>
          </p:cNvCxnSpPr>
          <p:nvPr userDrawn="1"/>
        </p:nvCxnSpPr>
        <p:spPr>
          <a:xfrm>
            <a:off x="11184000" y="805368"/>
            <a:ext cx="1008000" cy="0"/>
          </a:xfrm>
          <a:prstGeom prst="line">
            <a:avLst/>
          </a:prstGeom>
          <a:ln w="34925">
            <a:solidFill>
              <a:schemeClr val="accent1"/>
            </a:solidFill>
          </a:ln>
        </p:spPr>
        <p:style>
          <a:lnRef idx="1">
            <a:schemeClr val="accent1"/>
          </a:lnRef>
          <a:fillRef idx="0">
            <a:schemeClr val="accent1"/>
          </a:fillRef>
          <a:effectRef idx="0">
            <a:schemeClr val="accent1"/>
          </a:effectRef>
          <a:fontRef idx="minor">
            <a:schemeClr val="tx1"/>
          </a:fontRef>
        </p:style>
      </p:cxnSp>
      <p:sp>
        <p:nvSpPr>
          <p:cNvPr id="23" name="Text Placeholder 15">
            <a:extLst>
              <a:ext uri="{FF2B5EF4-FFF2-40B4-BE49-F238E27FC236}">
                <a16:creationId xmlns:a16="http://schemas.microsoft.com/office/drawing/2014/main" id="{D9DE605B-C51B-41B7-9FCB-86CE13FFB5F6}"/>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accent1"/>
                </a:solidFill>
              </a:defRPr>
            </a:lvl1pPr>
          </a:lstStyle>
          <a:p>
            <a:pPr lvl="0"/>
            <a:r>
              <a:rPr lang="en-US" noProof="0"/>
              <a:t>20XX</a:t>
            </a:r>
          </a:p>
        </p:txBody>
      </p:sp>
    </p:spTree>
    <p:extLst>
      <p:ext uri="{BB962C8B-B14F-4D97-AF65-F5344CB8AC3E}">
        <p14:creationId xmlns:p14="http://schemas.microsoft.com/office/powerpoint/2010/main" val="387692538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Overview">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6" name="Rectangle 55">
            <a:extLst>
              <a:ext uri="{FF2B5EF4-FFF2-40B4-BE49-F238E27FC236}">
                <a16:creationId xmlns:a16="http://schemas.microsoft.com/office/drawing/2014/main" id="{68D5CEF0-7838-4E94-B0E2-6286757235DA}"/>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E45FD86-80D5-4520-8C38-1EDDAB179D77}"/>
              </a:ext>
            </a:extLst>
          </p:cNvPr>
          <p:cNvSpPr>
            <a:spLocks noGrp="1"/>
          </p:cNvSpPr>
          <p:nvPr>
            <p:ph type="title" hasCustomPrompt="1"/>
          </p:nvPr>
        </p:nvSpPr>
        <p:spPr>
          <a:xfrm>
            <a:off x="928800" y="607100"/>
            <a:ext cx="4737482" cy="697044"/>
          </a:xfrm>
        </p:spPr>
        <p:txBody>
          <a:bodyPr anchor="b">
            <a:noAutofit/>
          </a:bodyPr>
          <a:lstStyle>
            <a:lvl1pPr>
              <a:defRPr lang="en-US" sz="4000" b="1" kern="1200" dirty="0">
                <a:solidFill>
                  <a:schemeClr val="bg1"/>
                </a:solidFill>
                <a:latin typeface="+mj-lt"/>
                <a:ea typeface="+mj-ea"/>
                <a:cs typeface="+mj-cs"/>
              </a:defRPr>
            </a:lvl1pPr>
          </a:lstStyle>
          <a:p>
            <a:r>
              <a:rPr lang="en-US" dirty="0"/>
              <a:t>OVERVIEW SLIDE</a:t>
            </a:r>
          </a:p>
        </p:txBody>
      </p:sp>
      <p:sp>
        <p:nvSpPr>
          <p:cNvPr id="4" name="Text Placeholder 3">
            <a:extLst>
              <a:ext uri="{FF2B5EF4-FFF2-40B4-BE49-F238E27FC236}">
                <a16:creationId xmlns:a16="http://schemas.microsoft.com/office/drawing/2014/main" id="{28B7C16C-60B5-44CB-B3D5-09EA7F61FE42}"/>
              </a:ext>
            </a:extLst>
          </p:cNvPr>
          <p:cNvSpPr>
            <a:spLocks noGrp="1"/>
          </p:cNvSpPr>
          <p:nvPr>
            <p:ph type="body" sz="half" idx="2" hasCustomPrompt="1"/>
          </p:nvPr>
        </p:nvSpPr>
        <p:spPr>
          <a:xfrm>
            <a:off x="928801" y="26355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1 Title</a:t>
            </a:r>
          </a:p>
        </p:txBody>
      </p:sp>
      <p:sp>
        <p:nvSpPr>
          <p:cNvPr id="5" name="Date Placeholder 4">
            <a:extLst>
              <a:ext uri="{FF2B5EF4-FFF2-40B4-BE49-F238E27FC236}">
                <a16:creationId xmlns:a16="http://schemas.microsoft.com/office/drawing/2014/main" id="{0B4BC91B-2A3F-445A-9C91-9BF7826133E6}"/>
              </a:ext>
            </a:extLst>
          </p:cNvPr>
          <p:cNvSpPr>
            <a:spLocks noGrp="1"/>
          </p:cNvSpPr>
          <p:nvPr>
            <p:ph type="dt" sz="half" idx="10"/>
          </p:nvPr>
        </p:nvSpPr>
        <p:spPr/>
        <p:txBody>
          <a:bodyPr/>
          <a:lstStyle/>
          <a:p>
            <a:fld id="{0DA57DDE-1A3D-4921-8DA7-F028633C78C6}" type="datetime1">
              <a:rPr lang="en-US" smtClean="0"/>
              <a:t>3/10/2023</a:t>
            </a:fld>
            <a:endParaRPr lang="en-US" dirty="0"/>
          </a:p>
        </p:txBody>
      </p:sp>
      <p:sp>
        <p:nvSpPr>
          <p:cNvPr id="6" name="Footer Placeholder 5">
            <a:extLst>
              <a:ext uri="{FF2B5EF4-FFF2-40B4-BE49-F238E27FC236}">
                <a16:creationId xmlns:a16="http://schemas.microsoft.com/office/drawing/2014/main" id="{FBF24CAE-7220-4370-B793-B9D4AA1A3A5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32DF5915-4FF1-41EB-9C2F-1918DA858BB2}"/>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663C2BC3-19D8-497A-B742-E2E5155DEA2E}"/>
              </a:ext>
            </a:extLst>
          </p:cNvPr>
          <p:cNvSpPr/>
          <p:nvPr userDrawn="1"/>
        </p:nvSpPr>
        <p:spPr>
          <a:xfrm>
            <a:off x="687289" y="0"/>
            <a:ext cx="72000" cy="115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 name="Straight Connector 11">
            <a:extLst>
              <a:ext uri="{FF2B5EF4-FFF2-40B4-BE49-F238E27FC236}">
                <a16:creationId xmlns:a16="http://schemas.microsoft.com/office/drawing/2014/main" id="{78AD1AF6-056E-449E-ABB4-F42FCFF2154D}"/>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5">
            <a:extLst>
              <a:ext uri="{FF2B5EF4-FFF2-40B4-BE49-F238E27FC236}">
                <a16:creationId xmlns:a16="http://schemas.microsoft.com/office/drawing/2014/main" id="{B49EFE94-C72E-4FA8-9AE2-70BFB09FB2C1}"/>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4" name="Straight Connector 13">
            <a:extLst>
              <a:ext uri="{FF2B5EF4-FFF2-40B4-BE49-F238E27FC236}">
                <a16:creationId xmlns:a16="http://schemas.microsoft.com/office/drawing/2014/main" id="{897F17BC-9B89-4B33-A693-1583A7EAEED0}"/>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52FBCB0-43B1-4129-B190-2F32EAB36A71}"/>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AF92140-8242-4A51-9463-35E60CF48BE9}"/>
              </a:ext>
            </a:extLst>
          </p:cNvPr>
          <p:cNvCxnSpPr>
            <a:cxnSpLocks/>
          </p:cNvCxnSpPr>
          <p:nvPr userDrawn="1"/>
        </p:nvCxnSpPr>
        <p:spPr>
          <a:xfrm>
            <a:off x="11192400" y="802800"/>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48D84BA3-D783-472E-AB10-C96A8DE8D0DD}"/>
              </a:ext>
            </a:extLst>
          </p:cNvPr>
          <p:cNvCxnSpPr>
            <a:cxnSpLocks/>
          </p:cNvCxnSpPr>
          <p:nvPr userDrawn="1"/>
        </p:nvCxnSpPr>
        <p:spPr>
          <a:xfrm rot="16200000">
            <a:off x="11383200" y="6580800"/>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5" name="Text Placeholder 3">
            <a:extLst>
              <a:ext uri="{FF2B5EF4-FFF2-40B4-BE49-F238E27FC236}">
                <a16:creationId xmlns:a16="http://schemas.microsoft.com/office/drawing/2014/main" id="{2BBCA2FF-2B83-4966-811C-E9FEEB77CBE4}"/>
              </a:ext>
            </a:extLst>
          </p:cNvPr>
          <p:cNvSpPr>
            <a:spLocks noGrp="1"/>
          </p:cNvSpPr>
          <p:nvPr>
            <p:ph type="body" sz="half" idx="16" hasCustomPrompt="1"/>
          </p:nvPr>
        </p:nvSpPr>
        <p:spPr>
          <a:xfrm>
            <a:off x="4467663" y="26355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2 Title</a:t>
            </a:r>
          </a:p>
        </p:txBody>
      </p:sp>
      <p:sp>
        <p:nvSpPr>
          <p:cNvPr id="36" name="Text Placeholder 3">
            <a:extLst>
              <a:ext uri="{FF2B5EF4-FFF2-40B4-BE49-F238E27FC236}">
                <a16:creationId xmlns:a16="http://schemas.microsoft.com/office/drawing/2014/main" id="{663E6488-61FD-4194-B014-22CF5050C2C7}"/>
              </a:ext>
            </a:extLst>
          </p:cNvPr>
          <p:cNvSpPr>
            <a:spLocks noGrp="1"/>
          </p:cNvSpPr>
          <p:nvPr>
            <p:ph type="body" sz="half" idx="17" hasCustomPrompt="1"/>
          </p:nvPr>
        </p:nvSpPr>
        <p:spPr>
          <a:xfrm>
            <a:off x="8006525" y="26355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3 Title</a:t>
            </a:r>
          </a:p>
        </p:txBody>
      </p:sp>
      <p:sp>
        <p:nvSpPr>
          <p:cNvPr id="37" name="Text Placeholder 3">
            <a:extLst>
              <a:ext uri="{FF2B5EF4-FFF2-40B4-BE49-F238E27FC236}">
                <a16:creationId xmlns:a16="http://schemas.microsoft.com/office/drawing/2014/main" id="{76A0643E-8E5C-4070-97FD-974351B1D00C}"/>
              </a:ext>
            </a:extLst>
          </p:cNvPr>
          <p:cNvSpPr>
            <a:spLocks noGrp="1"/>
          </p:cNvSpPr>
          <p:nvPr>
            <p:ph type="body" sz="half" idx="18" hasCustomPrompt="1"/>
          </p:nvPr>
        </p:nvSpPr>
        <p:spPr>
          <a:xfrm>
            <a:off x="928801" y="47467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4 Title</a:t>
            </a:r>
          </a:p>
        </p:txBody>
      </p:sp>
      <p:sp>
        <p:nvSpPr>
          <p:cNvPr id="38" name="Text Placeholder 3">
            <a:extLst>
              <a:ext uri="{FF2B5EF4-FFF2-40B4-BE49-F238E27FC236}">
                <a16:creationId xmlns:a16="http://schemas.microsoft.com/office/drawing/2014/main" id="{A4ECC130-379C-4A4E-AAC7-D84522D434E2}"/>
              </a:ext>
            </a:extLst>
          </p:cNvPr>
          <p:cNvSpPr>
            <a:spLocks noGrp="1"/>
          </p:cNvSpPr>
          <p:nvPr>
            <p:ph type="body" sz="half" idx="19" hasCustomPrompt="1"/>
          </p:nvPr>
        </p:nvSpPr>
        <p:spPr>
          <a:xfrm>
            <a:off x="4467663" y="47467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5 Title</a:t>
            </a:r>
          </a:p>
        </p:txBody>
      </p:sp>
      <p:sp>
        <p:nvSpPr>
          <p:cNvPr id="39" name="Text Placeholder 3">
            <a:extLst>
              <a:ext uri="{FF2B5EF4-FFF2-40B4-BE49-F238E27FC236}">
                <a16:creationId xmlns:a16="http://schemas.microsoft.com/office/drawing/2014/main" id="{C8C2920A-FB6F-4697-8CDD-0896EC262719}"/>
              </a:ext>
            </a:extLst>
          </p:cNvPr>
          <p:cNvSpPr>
            <a:spLocks noGrp="1"/>
          </p:cNvSpPr>
          <p:nvPr>
            <p:ph type="body" sz="half" idx="20" hasCustomPrompt="1"/>
          </p:nvPr>
        </p:nvSpPr>
        <p:spPr>
          <a:xfrm>
            <a:off x="8006525" y="47467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6 Title</a:t>
            </a:r>
          </a:p>
        </p:txBody>
      </p:sp>
      <p:sp>
        <p:nvSpPr>
          <p:cNvPr id="40" name="Text Placeholder 3">
            <a:extLst>
              <a:ext uri="{FF2B5EF4-FFF2-40B4-BE49-F238E27FC236}">
                <a16:creationId xmlns:a16="http://schemas.microsoft.com/office/drawing/2014/main" id="{F84CD40D-D65C-419A-B22F-5633C9254F52}"/>
              </a:ext>
            </a:extLst>
          </p:cNvPr>
          <p:cNvSpPr>
            <a:spLocks noGrp="1"/>
          </p:cNvSpPr>
          <p:nvPr>
            <p:ph type="body" sz="half" idx="21"/>
          </p:nvPr>
        </p:nvSpPr>
        <p:spPr>
          <a:xfrm>
            <a:off x="928801" y="3059153"/>
            <a:ext cx="3256674" cy="499493"/>
          </a:xfrm>
        </p:spPr>
        <p:txBody>
          <a:bodyPr>
            <a:normAutofit/>
          </a:bodyPr>
          <a:lstStyle>
            <a:lvl1pPr marL="0" indent="0">
              <a:lnSpc>
                <a:spcPct val="100000"/>
              </a:lnSpc>
              <a:spcBef>
                <a:spcPts val="600"/>
              </a:spcBef>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1" name="Text Placeholder 3">
            <a:extLst>
              <a:ext uri="{FF2B5EF4-FFF2-40B4-BE49-F238E27FC236}">
                <a16:creationId xmlns:a16="http://schemas.microsoft.com/office/drawing/2014/main" id="{4902ECF4-C668-49EA-AD7B-E0B3332DE48A}"/>
              </a:ext>
            </a:extLst>
          </p:cNvPr>
          <p:cNvSpPr>
            <a:spLocks noGrp="1"/>
          </p:cNvSpPr>
          <p:nvPr>
            <p:ph type="body" sz="half" idx="22"/>
          </p:nvPr>
        </p:nvSpPr>
        <p:spPr>
          <a:xfrm>
            <a:off x="4467663" y="3059153"/>
            <a:ext cx="3256674" cy="499493"/>
          </a:xfrm>
        </p:spPr>
        <p:txBody>
          <a:bodyPr>
            <a:normAutofit/>
          </a:bodyPr>
          <a:lstStyle>
            <a:lvl1pPr marL="0" indent="0">
              <a:lnSpc>
                <a:spcPct val="100000"/>
              </a:lnSpc>
              <a:spcBef>
                <a:spcPts val="600"/>
              </a:spcBef>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2" name="Text Placeholder 3">
            <a:extLst>
              <a:ext uri="{FF2B5EF4-FFF2-40B4-BE49-F238E27FC236}">
                <a16:creationId xmlns:a16="http://schemas.microsoft.com/office/drawing/2014/main" id="{648A6F22-3F59-4E0F-BAE5-9B7E0D16D33F}"/>
              </a:ext>
            </a:extLst>
          </p:cNvPr>
          <p:cNvSpPr>
            <a:spLocks noGrp="1"/>
          </p:cNvSpPr>
          <p:nvPr>
            <p:ph type="body" sz="half" idx="23"/>
          </p:nvPr>
        </p:nvSpPr>
        <p:spPr>
          <a:xfrm>
            <a:off x="8006525" y="3059153"/>
            <a:ext cx="3256674" cy="499493"/>
          </a:xfrm>
        </p:spPr>
        <p:txBody>
          <a:bodyPr>
            <a:normAutofit/>
          </a:bodyPr>
          <a:lstStyle>
            <a:lvl1pPr marL="0" indent="0">
              <a:lnSpc>
                <a:spcPct val="100000"/>
              </a:lnSpc>
              <a:spcBef>
                <a:spcPts val="600"/>
              </a:spcBef>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3" name="Text Placeholder 3">
            <a:extLst>
              <a:ext uri="{FF2B5EF4-FFF2-40B4-BE49-F238E27FC236}">
                <a16:creationId xmlns:a16="http://schemas.microsoft.com/office/drawing/2014/main" id="{5689CAE6-6963-412E-9DAD-B7B5AFC41DCF}"/>
              </a:ext>
            </a:extLst>
          </p:cNvPr>
          <p:cNvSpPr>
            <a:spLocks noGrp="1"/>
          </p:cNvSpPr>
          <p:nvPr>
            <p:ph type="body" sz="half" idx="24"/>
          </p:nvPr>
        </p:nvSpPr>
        <p:spPr>
          <a:xfrm>
            <a:off x="928801" y="5170358"/>
            <a:ext cx="3256674" cy="499493"/>
          </a:xfrm>
        </p:spPr>
        <p:txBody>
          <a:bodyPr>
            <a:normAutofit/>
          </a:bodyPr>
          <a:lstStyle>
            <a:lvl1pPr marL="0" indent="0">
              <a:lnSpc>
                <a:spcPct val="100000"/>
              </a:lnSpc>
              <a:spcBef>
                <a:spcPts val="600"/>
              </a:spcBef>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4" name="Text Placeholder 3">
            <a:extLst>
              <a:ext uri="{FF2B5EF4-FFF2-40B4-BE49-F238E27FC236}">
                <a16:creationId xmlns:a16="http://schemas.microsoft.com/office/drawing/2014/main" id="{98D9757D-1411-42F4-AABD-CC173E4A038B}"/>
              </a:ext>
            </a:extLst>
          </p:cNvPr>
          <p:cNvSpPr>
            <a:spLocks noGrp="1"/>
          </p:cNvSpPr>
          <p:nvPr>
            <p:ph type="body" sz="half" idx="25"/>
          </p:nvPr>
        </p:nvSpPr>
        <p:spPr>
          <a:xfrm>
            <a:off x="4467663" y="5170358"/>
            <a:ext cx="3256674" cy="499493"/>
          </a:xfrm>
        </p:spPr>
        <p:txBody>
          <a:bodyPr>
            <a:normAutofit/>
          </a:bodyPr>
          <a:lstStyle>
            <a:lvl1pPr marL="0" indent="0">
              <a:lnSpc>
                <a:spcPct val="100000"/>
              </a:lnSpc>
              <a:spcBef>
                <a:spcPts val="600"/>
              </a:spcBef>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5" name="Text Placeholder 3">
            <a:extLst>
              <a:ext uri="{FF2B5EF4-FFF2-40B4-BE49-F238E27FC236}">
                <a16:creationId xmlns:a16="http://schemas.microsoft.com/office/drawing/2014/main" id="{0590AA6E-50BC-4492-8B87-7D8D4A8A5E76}"/>
              </a:ext>
            </a:extLst>
          </p:cNvPr>
          <p:cNvSpPr>
            <a:spLocks noGrp="1"/>
          </p:cNvSpPr>
          <p:nvPr>
            <p:ph type="body" sz="half" idx="26"/>
          </p:nvPr>
        </p:nvSpPr>
        <p:spPr>
          <a:xfrm>
            <a:off x="8006525" y="5170358"/>
            <a:ext cx="3256674" cy="499493"/>
          </a:xfrm>
        </p:spPr>
        <p:txBody>
          <a:bodyPr>
            <a:normAutofit/>
          </a:bodyPr>
          <a:lstStyle>
            <a:lvl1pPr marL="0" indent="0">
              <a:lnSpc>
                <a:spcPct val="100000"/>
              </a:lnSpc>
              <a:spcBef>
                <a:spcPts val="600"/>
              </a:spcBef>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7" name="Picture Placeholder 46">
            <a:extLst>
              <a:ext uri="{FF2B5EF4-FFF2-40B4-BE49-F238E27FC236}">
                <a16:creationId xmlns:a16="http://schemas.microsoft.com/office/drawing/2014/main" id="{64786CCE-CCCC-4B2D-890D-9D719713DB79}"/>
              </a:ext>
            </a:extLst>
          </p:cNvPr>
          <p:cNvSpPr>
            <a:spLocks noGrp="1"/>
          </p:cNvSpPr>
          <p:nvPr>
            <p:ph type="pic" sz="quarter" idx="27"/>
          </p:nvPr>
        </p:nvSpPr>
        <p:spPr>
          <a:xfrm>
            <a:off x="977066" y="1757980"/>
            <a:ext cx="867600" cy="868680"/>
          </a:xfrm>
          <a:prstGeom prst="ellipse">
            <a:avLst/>
          </a:prstGeom>
          <a:noFill/>
          <a:ln w="19050">
            <a:no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48" name="Picture Placeholder 46">
            <a:extLst>
              <a:ext uri="{FF2B5EF4-FFF2-40B4-BE49-F238E27FC236}">
                <a16:creationId xmlns:a16="http://schemas.microsoft.com/office/drawing/2014/main" id="{EB08972C-68CE-41CC-9351-3DD741E53936}"/>
              </a:ext>
            </a:extLst>
          </p:cNvPr>
          <p:cNvSpPr>
            <a:spLocks noGrp="1"/>
          </p:cNvSpPr>
          <p:nvPr>
            <p:ph type="pic" sz="quarter" idx="28"/>
          </p:nvPr>
        </p:nvSpPr>
        <p:spPr>
          <a:xfrm>
            <a:off x="4512376" y="1757980"/>
            <a:ext cx="867600" cy="868680"/>
          </a:xfrm>
          <a:prstGeom prst="ellipse">
            <a:avLst/>
          </a:prstGeom>
          <a:noFill/>
          <a:ln w="19050">
            <a:no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49" name="Picture Placeholder 46">
            <a:extLst>
              <a:ext uri="{FF2B5EF4-FFF2-40B4-BE49-F238E27FC236}">
                <a16:creationId xmlns:a16="http://schemas.microsoft.com/office/drawing/2014/main" id="{6347D157-8108-4656-88F3-59B693C47F9B}"/>
              </a:ext>
            </a:extLst>
          </p:cNvPr>
          <p:cNvSpPr>
            <a:spLocks noGrp="1"/>
          </p:cNvSpPr>
          <p:nvPr>
            <p:ph type="pic" sz="quarter" idx="29"/>
          </p:nvPr>
        </p:nvSpPr>
        <p:spPr>
          <a:xfrm>
            <a:off x="8047686" y="1757980"/>
            <a:ext cx="867600" cy="868680"/>
          </a:xfrm>
          <a:prstGeom prst="ellipse">
            <a:avLst/>
          </a:prstGeom>
          <a:noFill/>
          <a:ln w="19050">
            <a:no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0" name="Picture Placeholder 46">
            <a:extLst>
              <a:ext uri="{FF2B5EF4-FFF2-40B4-BE49-F238E27FC236}">
                <a16:creationId xmlns:a16="http://schemas.microsoft.com/office/drawing/2014/main" id="{B4548244-F89A-4EA8-9DB4-056E45B2FDF5}"/>
              </a:ext>
            </a:extLst>
          </p:cNvPr>
          <p:cNvSpPr>
            <a:spLocks noGrp="1"/>
          </p:cNvSpPr>
          <p:nvPr>
            <p:ph type="pic" sz="quarter" idx="30"/>
          </p:nvPr>
        </p:nvSpPr>
        <p:spPr>
          <a:xfrm>
            <a:off x="977066" y="3890091"/>
            <a:ext cx="867600" cy="868680"/>
          </a:xfrm>
          <a:prstGeom prst="ellipse">
            <a:avLst/>
          </a:prstGeom>
          <a:noFill/>
          <a:ln w="19050">
            <a:no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1" name="Picture Placeholder 46">
            <a:extLst>
              <a:ext uri="{FF2B5EF4-FFF2-40B4-BE49-F238E27FC236}">
                <a16:creationId xmlns:a16="http://schemas.microsoft.com/office/drawing/2014/main" id="{6B46EEEA-383D-42CD-ABFC-86BD330E07A0}"/>
              </a:ext>
            </a:extLst>
          </p:cNvPr>
          <p:cNvSpPr>
            <a:spLocks noGrp="1"/>
          </p:cNvSpPr>
          <p:nvPr>
            <p:ph type="pic" sz="quarter" idx="31"/>
          </p:nvPr>
        </p:nvSpPr>
        <p:spPr>
          <a:xfrm>
            <a:off x="4512376" y="3890091"/>
            <a:ext cx="867600" cy="868680"/>
          </a:xfrm>
          <a:prstGeom prst="ellipse">
            <a:avLst/>
          </a:prstGeom>
          <a:noFill/>
          <a:ln w="19050">
            <a:no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2" name="Picture Placeholder 46">
            <a:extLst>
              <a:ext uri="{FF2B5EF4-FFF2-40B4-BE49-F238E27FC236}">
                <a16:creationId xmlns:a16="http://schemas.microsoft.com/office/drawing/2014/main" id="{DF75483C-CE05-4E90-8A93-D04244423927}"/>
              </a:ext>
            </a:extLst>
          </p:cNvPr>
          <p:cNvSpPr>
            <a:spLocks noGrp="1"/>
          </p:cNvSpPr>
          <p:nvPr>
            <p:ph type="pic" sz="quarter" idx="32"/>
          </p:nvPr>
        </p:nvSpPr>
        <p:spPr>
          <a:xfrm>
            <a:off x="8047686" y="3890091"/>
            <a:ext cx="867600" cy="868680"/>
          </a:xfrm>
          <a:prstGeom prst="ellipse">
            <a:avLst/>
          </a:prstGeom>
          <a:noFill/>
          <a:ln w="19050">
            <a:no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409347155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_Overview">
    <p:bg>
      <p:bgPr>
        <a:solidFill>
          <a:schemeClr val="bg1"/>
        </a:solidFill>
        <a:effectLst/>
      </p:bgPr>
    </p:bg>
    <p:spTree>
      <p:nvGrpSpPr>
        <p:cNvPr id="1" name=""/>
        <p:cNvGrpSpPr/>
        <p:nvPr/>
      </p:nvGrpSpPr>
      <p:grpSpPr>
        <a:xfrm>
          <a:off x="0" y="0"/>
          <a:ext cx="0" cy="0"/>
          <a:chOff x="0" y="0"/>
          <a:chExt cx="0" cy="0"/>
        </a:xfrm>
      </p:grpSpPr>
      <p:sp>
        <p:nvSpPr>
          <p:cNvPr id="46" name="Rectangle 45">
            <a:extLst>
              <a:ext uri="{FF2B5EF4-FFF2-40B4-BE49-F238E27FC236}">
                <a16:creationId xmlns:a16="http://schemas.microsoft.com/office/drawing/2014/main" id="{7427B840-CC27-4923-A00E-7899AF7A4460}"/>
              </a:ext>
            </a:extLst>
          </p:cNvPr>
          <p:cNvSpPr/>
          <p:nvPr userDrawn="1"/>
        </p:nvSpPr>
        <p:spPr>
          <a:xfrm>
            <a:off x="0" y="5764039"/>
            <a:ext cx="12192000" cy="1093961"/>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E45FD86-80D5-4520-8C38-1EDDAB179D77}"/>
              </a:ext>
            </a:extLst>
          </p:cNvPr>
          <p:cNvSpPr>
            <a:spLocks noGrp="1"/>
          </p:cNvSpPr>
          <p:nvPr>
            <p:ph type="title" hasCustomPrompt="1"/>
          </p:nvPr>
        </p:nvSpPr>
        <p:spPr>
          <a:xfrm>
            <a:off x="928800" y="607100"/>
            <a:ext cx="4737482" cy="697044"/>
          </a:xfrm>
        </p:spPr>
        <p:txBody>
          <a:bodyPr anchor="b">
            <a:noAutofit/>
          </a:bodyPr>
          <a:lstStyle>
            <a:lvl1pPr>
              <a:defRPr lang="en-US" sz="4000" b="1" kern="1200" dirty="0">
                <a:gradFill>
                  <a:gsLst>
                    <a:gs pos="0">
                      <a:schemeClr val="bg2"/>
                    </a:gs>
                    <a:gs pos="100000">
                      <a:schemeClr val="accent1"/>
                    </a:gs>
                  </a:gsLst>
                  <a:lin ang="0" scaled="1"/>
                </a:gradFill>
                <a:latin typeface="+mj-lt"/>
                <a:ea typeface="+mj-ea"/>
                <a:cs typeface="+mj-cs"/>
              </a:defRPr>
            </a:lvl1pPr>
          </a:lstStyle>
          <a:p>
            <a:r>
              <a:rPr lang="en-US" dirty="0"/>
              <a:t>OVERVIEW SLIDE</a:t>
            </a:r>
          </a:p>
        </p:txBody>
      </p:sp>
      <p:sp>
        <p:nvSpPr>
          <p:cNvPr id="4" name="Text Placeholder 3">
            <a:extLst>
              <a:ext uri="{FF2B5EF4-FFF2-40B4-BE49-F238E27FC236}">
                <a16:creationId xmlns:a16="http://schemas.microsoft.com/office/drawing/2014/main" id="{28B7C16C-60B5-44CB-B3D5-09EA7F61FE42}"/>
              </a:ext>
            </a:extLst>
          </p:cNvPr>
          <p:cNvSpPr>
            <a:spLocks noGrp="1"/>
          </p:cNvSpPr>
          <p:nvPr>
            <p:ph type="body" sz="half" idx="2" hasCustomPrompt="1"/>
          </p:nvPr>
        </p:nvSpPr>
        <p:spPr>
          <a:xfrm>
            <a:off x="928801" y="2452709"/>
            <a:ext cx="3256674" cy="499493"/>
          </a:xfrm>
        </p:spPr>
        <p:txBody>
          <a:bodyPr>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1 Title</a:t>
            </a:r>
          </a:p>
        </p:txBody>
      </p:sp>
      <p:sp>
        <p:nvSpPr>
          <p:cNvPr id="5" name="Date Placeholder 4">
            <a:extLst>
              <a:ext uri="{FF2B5EF4-FFF2-40B4-BE49-F238E27FC236}">
                <a16:creationId xmlns:a16="http://schemas.microsoft.com/office/drawing/2014/main" id="{0B4BC91B-2A3F-445A-9C91-9BF7826133E6}"/>
              </a:ext>
            </a:extLst>
          </p:cNvPr>
          <p:cNvSpPr>
            <a:spLocks noGrp="1"/>
          </p:cNvSpPr>
          <p:nvPr>
            <p:ph type="dt" sz="half" idx="10"/>
          </p:nvPr>
        </p:nvSpPr>
        <p:spPr/>
        <p:txBody>
          <a:bodyPr/>
          <a:lstStyle/>
          <a:p>
            <a:fld id="{7B3A6B8C-51E0-4512-9EB9-DD1BB2387348}" type="datetime1">
              <a:rPr lang="en-US" smtClean="0"/>
              <a:t>3/10/2023</a:t>
            </a:fld>
            <a:endParaRPr lang="en-US" dirty="0"/>
          </a:p>
        </p:txBody>
      </p:sp>
      <p:sp>
        <p:nvSpPr>
          <p:cNvPr id="6" name="Footer Placeholder 5">
            <a:extLst>
              <a:ext uri="{FF2B5EF4-FFF2-40B4-BE49-F238E27FC236}">
                <a16:creationId xmlns:a16="http://schemas.microsoft.com/office/drawing/2014/main" id="{FBF24CAE-7220-4370-B793-B9D4AA1A3A5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32DF5915-4FF1-41EB-9C2F-1918DA858BB2}"/>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663C2BC3-19D8-497A-B742-E2E5155DEA2E}"/>
              </a:ext>
            </a:extLst>
          </p:cNvPr>
          <p:cNvSpPr/>
          <p:nvPr userDrawn="1"/>
        </p:nvSpPr>
        <p:spPr>
          <a:xfrm>
            <a:off x="687289" y="0"/>
            <a:ext cx="72000" cy="1152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solidFill>
            </a:endParaRPr>
          </a:p>
        </p:txBody>
      </p:sp>
      <p:cxnSp>
        <p:nvCxnSpPr>
          <p:cNvPr id="12" name="Straight Connector 11">
            <a:extLst>
              <a:ext uri="{FF2B5EF4-FFF2-40B4-BE49-F238E27FC236}">
                <a16:creationId xmlns:a16="http://schemas.microsoft.com/office/drawing/2014/main" id="{78AD1AF6-056E-449E-ABB4-F42FCFF2154D}"/>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5">
            <a:extLst>
              <a:ext uri="{FF2B5EF4-FFF2-40B4-BE49-F238E27FC236}">
                <a16:creationId xmlns:a16="http://schemas.microsoft.com/office/drawing/2014/main" id="{B49EFE94-C72E-4FA8-9AE2-70BFB09FB2C1}"/>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accent1"/>
                </a:solidFill>
              </a:defRPr>
            </a:lvl1pPr>
          </a:lstStyle>
          <a:p>
            <a:pPr lvl="0"/>
            <a:r>
              <a:rPr lang="en-US" dirty="0"/>
              <a:t>20XX</a:t>
            </a:r>
          </a:p>
        </p:txBody>
      </p:sp>
      <p:cxnSp>
        <p:nvCxnSpPr>
          <p:cNvPr id="14" name="Straight Connector 13">
            <a:extLst>
              <a:ext uri="{FF2B5EF4-FFF2-40B4-BE49-F238E27FC236}">
                <a16:creationId xmlns:a16="http://schemas.microsoft.com/office/drawing/2014/main" id="{897F17BC-9B89-4B33-A693-1583A7EAEED0}"/>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52FBCB0-43B1-4129-B190-2F32EAB36A71}"/>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AF92140-8242-4A51-9463-35E60CF48BE9}"/>
              </a:ext>
            </a:extLst>
          </p:cNvPr>
          <p:cNvCxnSpPr>
            <a:cxnSpLocks/>
          </p:cNvCxnSpPr>
          <p:nvPr userDrawn="1"/>
        </p:nvCxnSpPr>
        <p:spPr>
          <a:xfrm>
            <a:off x="11192400" y="802800"/>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48D84BA3-D783-472E-AB10-C96A8DE8D0DD}"/>
              </a:ext>
            </a:extLst>
          </p:cNvPr>
          <p:cNvCxnSpPr>
            <a:cxnSpLocks/>
          </p:cNvCxnSpPr>
          <p:nvPr userDrawn="1"/>
        </p:nvCxnSpPr>
        <p:spPr>
          <a:xfrm rot="16200000">
            <a:off x="11383200" y="6580800"/>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5" name="Text Placeholder 3">
            <a:extLst>
              <a:ext uri="{FF2B5EF4-FFF2-40B4-BE49-F238E27FC236}">
                <a16:creationId xmlns:a16="http://schemas.microsoft.com/office/drawing/2014/main" id="{2BBCA2FF-2B83-4966-811C-E9FEEB77CBE4}"/>
              </a:ext>
            </a:extLst>
          </p:cNvPr>
          <p:cNvSpPr>
            <a:spLocks noGrp="1"/>
          </p:cNvSpPr>
          <p:nvPr>
            <p:ph type="body" sz="half" idx="16" hasCustomPrompt="1"/>
          </p:nvPr>
        </p:nvSpPr>
        <p:spPr>
          <a:xfrm>
            <a:off x="4467663" y="2452709"/>
            <a:ext cx="3256674" cy="499493"/>
          </a:xfrm>
        </p:spPr>
        <p:txBody>
          <a:bodyPr>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2 Title</a:t>
            </a:r>
          </a:p>
        </p:txBody>
      </p:sp>
      <p:sp>
        <p:nvSpPr>
          <p:cNvPr id="36" name="Text Placeholder 3">
            <a:extLst>
              <a:ext uri="{FF2B5EF4-FFF2-40B4-BE49-F238E27FC236}">
                <a16:creationId xmlns:a16="http://schemas.microsoft.com/office/drawing/2014/main" id="{663E6488-61FD-4194-B014-22CF5050C2C7}"/>
              </a:ext>
            </a:extLst>
          </p:cNvPr>
          <p:cNvSpPr>
            <a:spLocks noGrp="1"/>
          </p:cNvSpPr>
          <p:nvPr>
            <p:ph type="body" sz="half" idx="17" hasCustomPrompt="1"/>
          </p:nvPr>
        </p:nvSpPr>
        <p:spPr>
          <a:xfrm>
            <a:off x="8006525" y="2452709"/>
            <a:ext cx="3256674" cy="499493"/>
          </a:xfrm>
        </p:spPr>
        <p:txBody>
          <a:bodyPr>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3 Title</a:t>
            </a:r>
          </a:p>
        </p:txBody>
      </p:sp>
      <p:sp>
        <p:nvSpPr>
          <p:cNvPr id="37" name="Text Placeholder 3">
            <a:extLst>
              <a:ext uri="{FF2B5EF4-FFF2-40B4-BE49-F238E27FC236}">
                <a16:creationId xmlns:a16="http://schemas.microsoft.com/office/drawing/2014/main" id="{76A0643E-8E5C-4070-97FD-974351B1D00C}"/>
              </a:ext>
            </a:extLst>
          </p:cNvPr>
          <p:cNvSpPr>
            <a:spLocks noGrp="1"/>
          </p:cNvSpPr>
          <p:nvPr>
            <p:ph type="body" sz="half" idx="18" hasCustomPrompt="1"/>
          </p:nvPr>
        </p:nvSpPr>
        <p:spPr>
          <a:xfrm>
            <a:off x="928801" y="4563914"/>
            <a:ext cx="3256674" cy="499493"/>
          </a:xfrm>
        </p:spPr>
        <p:txBody>
          <a:bodyPr>
            <a:normAutofit/>
          </a:bodyPr>
          <a:lstStyle>
            <a:lvl1pPr marL="0" indent="0">
              <a:buNone/>
              <a:defRPr lang="en-US" sz="2500" b="1" i="0" kern="1200" dirty="0" smtClean="0">
                <a:solidFill>
                  <a:schemeClr val="accent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4 Title</a:t>
            </a:r>
          </a:p>
        </p:txBody>
      </p:sp>
      <p:sp>
        <p:nvSpPr>
          <p:cNvPr id="38" name="Text Placeholder 3">
            <a:extLst>
              <a:ext uri="{FF2B5EF4-FFF2-40B4-BE49-F238E27FC236}">
                <a16:creationId xmlns:a16="http://schemas.microsoft.com/office/drawing/2014/main" id="{A4ECC130-379C-4A4E-AAC7-D84522D434E2}"/>
              </a:ext>
            </a:extLst>
          </p:cNvPr>
          <p:cNvSpPr>
            <a:spLocks noGrp="1"/>
          </p:cNvSpPr>
          <p:nvPr>
            <p:ph type="body" sz="half" idx="19" hasCustomPrompt="1"/>
          </p:nvPr>
        </p:nvSpPr>
        <p:spPr>
          <a:xfrm>
            <a:off x="4467663" y="4563914"/>
            <a:ext cx="3256674" cy="499493"/>
          </a:xfrm>
        </p:spPr>
        <p:txBody>
          <a:bodyPr>
            <a:normAutofit/>
          </a:bodyPr>
          <a:lstStyle>
            <a:lvl1pPr marL="0" indent="0">
              <a:buNone/>
              <a:defRPr lang="en-US" sz="2500" b="1" i="0" kern="1200" dirty="0" smtClean="0">
                <a:solidFill>
                  <a:schemeClr val="accent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5 Title</a:t>
            </a:r>
          </a:p>
        </p:txBody>
      </p:sp>
      <p:sp>
        <p:nvSpPr>
          <p:cNvPr id="39" name="Text Placeholder 3">
            <a:extLst>
              <a:ext uri="{FF2B5EF4-FFF2-40B4-BE49-F238E27FC236}">
                <a16:creationId xmlns:a16="http://schemas.microsoft.com/office/drawing/2014/main" id="{C8C2920A-FB6F-4697-8CDD-0896EC262719}"/>
              </a:ext>
            </a:extLst>
          </p:cNvPr>
          <p:cNvSpPr>
            <a:spLocks noGrp="1"/>
          </p:cNvSpPr>
          <p:nvPr>
            <p:ph type="body" sz="half" idx="20" hasCustomPrompt="1"/>
          </p:nvPr>
        </p:nvSpPr>
        <p:spPr>
          <a:xfrm>
            <a:off x="8006525" y="4563914"/>
            <a:ext cx="3256674" cy="499493"/>
          </a:xfrm>
        </p:spPr>
        <p:txBody>
          <a:bodyPr>
            <a:normAutofit/>
          </a:bodyPr>
          <a:lstStyle>
            <a:lvl1pPr marL="0" indent="0">
              <a:buNone/>
              <a:defRPr lang="en-US" sz="2500" b="1" i="0" kern="1200" dirty="0" smtClean="0">
                <a:solidFill>
                  <a:schemeClr val="accent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6 Title</a:t>
            </a:r>
          </a:p>
        </p:txBody>
      </p:sp>
      <p:sp>
        <p:nvSpPr>
          <p:cNvPr id="40" name="Text Placeholder 3">
            <a:extLst>
              <a:ext uri="{FF2B5EF4-FFF2-40B4-BE49-F238E27FC236}">
                <a16:creationId xmlns:a16="http://schemas.microsoft.com/office/drawing/2014/main" id="{F84CD40D-D65C-419A-B22F-5633C9254F52}"/>
              </a:ext>
            </a:extLst>
          </p:cNvPr>
          <p:cNvSpPr>
            <a:spLocks noGrp="1"/>
          </p:cNvSpPr>
          <p:nvPr>
            <p:ph type="body" sz="half" idx="21"/>
          </p:nvPr>
        </p:nvSpPr>
        <p:spPr>
          <a:xfrm>
            <a:off x="928801" y="2876273"/>
            <a:ext cx="3256674" cy="499493"/>
          </a:xfrm>
        </p:spPr>
        <p:txBody>
          <a:bodyPr>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1" name="Text Placeholder 3">
            <a:extLst>
              <a:ext uri="{FF2B5EF4-FFF2-40B4-BE49-F238E27FC236}">
                <a16:creationId xmlns:a16="http://schemas.microsoft.com/office/drawing/2014/main" id="{4902ECF4-C668-49EA-AD7B-E0B3332DE48A}"/>
              </a:ext>
            </a:extLst>
          </p:cNvPr>
          <p:cNvSpPr>
            <a:spLocks noGrp="1"/>
          </p:cNvSpPr>
          <p:nvPr>
            <p:ph type="body" sz="half" idx="22"/>
          </p:nvPr>
        </p:nvSpPr>
        <p:spPr>
          <a:xfrm>
            <a:off x="4467663" y="2876273"/>
            <a:ext cx="3256674" cy="499493"/>
          </a:xfrm>
        </p:spPr>
        <p:txBody>
          <a:bodyPr>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2" name="Text Placeholder 3">
            <a:extLst>
              <a:ext uri="{FF2B5EF4-FFF2-40B4-BE49-F238E27FC236}">
                <a16:creationId xmlns:a16="http://schemas.microsoft.com/office/drawing/2014/main" id="{648A6F22-3F59-4E0F-BAE5-9B7E0D16D33F}"/>
              </a:ext>
            </a:extLst>
          </p:cNvPr>
          <p:cNvSpPr>
            <a:spLocks noGrp="1"/>
          </p:cNvSpPr>
          <p:nvPr>
            <p:ph type="body" sz="half" idx="23"/>
          </p:nvPr>
        </p:nvSpPr>
        <p:spPr>
          <a:xfrm>
            <a:off x="8006525" y="2876273"/>
            <a:ext cx="3256674" cy="499493"/>
          </a:xfrm>
        </p:spPr>
        <p:txBody>
          <a:bodyPr>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3" name="Text Placeholder 3">
            <a:extLst>
              <a:ext uri="{FF2B5EF4-FFF2-40B4-BE49-F238E27FC236}">
                <a16:creationId xmlns:a16="http://schemas.microsoft.com/office/drawing/2014/main" id="{5689CAE6-6963-412E-9DAD-B7B5AFC41DCF}"/>
              </a:ext>
            </a:extLst>
          </p:cNvPr>
          <p:cNvSpPr>
            <a:spLocks noGrp="1"/>
          </p:cNvSpPr>
          <p:nvPr>
            <p:ph type="body" sz="half" idx="24"/>
          </p:nvPr>
        </p:nvSpPr>
        <p:spPr>
          <a:xfrm>
            <a:off x="928801" y="4987478"/>
            <a:ext cx="3256674" cy="499493"/>
          </a:xfrm>
        </p:spPr>
        <p:txBody>
          <a:bodyPr>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4" name="Text Placeholder 3">
            <a:extLst>
              <a:ext uri="{FF2B5EF4-FFF2-40B4-BE49-F238E27FC236}">
                <a16:creationId xmlns:a16="http://schemas.microsoft.com/office/drawing/2014/main" id="{98D9757D-1411-42F4-AABD-CC173E4A038B}"/>
              </a:ext>
            </a:extLst>
          </p:cNvPr>
          <p:cNvSpPr>
            <a:spLocks noGrp="1"/>
          </p:cNvSpPr>
          <p:nvPr>
            <p:ph type="body" sz="half" idx="25"/>
          </p:nvPr>
        </p:nvSpPr>
        <p:spPr>
          <a:xfrm>
            <a:off x="4467663" y="4987478"/>
            <a:ext cx="3256674" cy="499493"/>
          </a:xfrm>
        </p:spPr>
        <p:txBody>
          <a:bodyPr>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5" name="Text Placeholder 3">
            <a:extLst>
              <a:ext uri="{FF2B5EF4-FFF2-40B4-BE49-F238E27FC236}">
                <a16:creationId xmlns:a16="http://schemas.microsoft.com/office/drawing/2014/main" id="{0590AA6E-50BC-4492-8B87-7D8D4A8A5E76}"/>
              </a:ext>
            </a:extLst>
          </p:cNvPr>
          <p:cNvSpPr>
            <a:spLocks noGrp="1"/>
          </p:cNvSpPr>
          <p:nvPr>
            <p:ph type="body" sz="half" idx="26"/>
          </p:nvPr>
        </p:nvSpPr>
        <p:spPr>
          <a:xfrm>
            <a:off x="8006525" y="4987478"/>
            <a:ext cx="3256674" cy="499493"/>
          </a:xfrm>
        </p:spPr>
        <p:txBody>
          <a:bodyPr>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7" name="Picture Placeholder 46">
            <a:extLst>
              <a:ext uri="{FF2B5EF4-FFF2-40B4-BE49-F238E27FC236}">
                <a16:creationId xmlns:a16="http://schemas.microsoft.com/office/drawing/2014/main" id="{64786CCE-CCCC-4B2D-890D-9D719713DB79}"/>
              </a:ext>
            </a:extLst>
          </p:cNvPr>
          <p:cNvSpPr>
            <a:spLocks noGrp="1"/>
          </p:cNvSpPr>
          <p:nvPr>
            <p:ph type="pic" sz="quarter" idx="27"/>
          </p:nvPr>
        </p:nvSpPr>
        <p:spPr>
          <a:xfrm>
            <a:off x="1041234" y="1575100"/>
            <a:ext cx="867600" cy="868680"/>
          </a:xfrm>
          <a:prstGeom prst="ellipse">
            <a:avLst/>
          </a:prstGeom>
          <a:ln w="19050">
            <a:gradFill flip="none" rotWithShape="1">
              <a:gsLst>
                <a:gs pos="0">
                  <a:schemeClr val="bg2"/>
                </a:gs>
                <a:gs pos="100000">
                  <a:schemeClr val="accent1"/>
                </a:gs>
              </a:gsLst>
              <a:lin ang="0" scaled="1"/>
              <a:tileRect/>
            </a:gradFill>
          </a:ln>
        </p:spPr>
        <p:txBody>
          <a:bodyPr anchor="ctr" anchorCtr="0">
            <a:normAutofit/>
          </a:bodyPr>
          <a:lstStyle>
            <a:lvl1pPr marL="0" indent="0" algn="ctr">
              <a:buNone/>
              <a:defRPr sz="1200">
                <a:solidFill>
                  <a:schemeClr val="tx1">
                    <a:lumMod val="75000"/>
                    <a:lumOff val="25000"/>
                  </a:schemeClr>
                </a:solidFill>
              </a:defRPr>
            </a:lvl1pPr>
          </a:lstStyle>
          <a:p>
            <a:r>
              <a:rPr lang="en-US"/>
              <a:t>Click icon to add picture</a:t>
            </a:r>
            <a:endParaRPr lang="en-US" dirty="0"/>
          </a:p>
        </p:txBody>
      </p:sp>
      <p:sp>
        <p:nvSpPr>
          <p:cNvPr id="48" name="Picture Placeholder 46">
            <a:extLst>
              <a:ext uri="{FF2B5EF4-FFF2-40B4-BE49-F238E27FC236}">
                <a16:creationId xmlns:a16="http://schemas.microsoft.com/office/drawing/2014/main" id="{EB08972C-68CE-41CC-9351-3DD741E53936}"/>
              </a:ext>
            </a:extLst>
          </p:cNvPr>
          <p:cNvSpPr>
            <a:spLocks noGrp="1"/>
          </p:cNvSpPr>
          <p:nvPr>
            <p:ph type="pic" sz="quarter" idx="28"/>
          </p:nvPr>
        </p:nvSpPr>
        <p:spPr>
          <a:xfrm>
            <a:off x="4576544" y="1575100"/>
            <a:ext cx="867600" cy="868680"/>
          </a:xfrm>
          <a:prstGeom prst="ellipse">
            <a:avLst/>
          </a:prstGeom>
          <a:ln w="19050">
            <a:gradFill flip="none" rotWithShape="1">
              <a:gsLst>
                <a:gs pos="0">
                  <a:schemeClr val="bg2"/>
                </a:gs>
                <a:gs pos="100000">
                  <a:schemeClr val="accent1"/>
                </a:gs>
              </a:gsLst>
              <a:lin ang="0" scaled="1"/>
              <a:tileRect/>
            </a:gradFill>
          </a:ln>
        </p:spPr>
        <p:txBody>
          <a:bodyPr anchor="ctr" anchorCtr="0">
            <a:normAutofit/>
          </a:bodyPr>
          <a:lstStyle>
            <a:lvl1pPr marL="0" indent="0" algn="ctr">
              <a:buNone/>
              <a:defRPr sz="1200">
                <a:solidFill>
                  <a:schemeClr val="tx1">
                    <a:lumMod val="75000"/>
                    <a:lumOff val="25000"/>
                  </a:schemeClr>
                </a:solidFill>
              </a:defRPr>
            </a:lvl1pPr>
          </a:lstStyle>
          <a:p>
            <a:r>
              <a:rPr lang="en-US"/>
              <a:t>Click icon to add picture</a:t>
            </a:r>
            <a:endParaRPr lang="en-US" dirty="0"/>
          </a:p>
        </p:txBody>
      </p:sp>
      <p:sp>
        <p:nvSpPr>
          <p:cNvPr id="49" name="Picture Placeholder 46">
            <a:extLst>
              <a:ext uri="{FF2B5EF4-FFF2-40B4-BE49-F238E27FC236}">
                <a16:creationId xmlns:a16="http://schemas.microsoft.com/office/drawing/2014/main" id="{6347D157-8108-4656-88F3-59B693C47F9B}"/>
              </a:ext>
            </a:extLst>
          </p:cNvPr>
          <p:cNvSpPr>
            <a:spLocks noGrp="1"/>
          </p:cNvSpPr>
          <p:nvPr>
            <p:ph type="pic" sz="quarter" idx="29"/>
          </p:nvPr>
        </p:nvSpPr>
        <p:spPr>
          <a:xfrm>
            <a:off x="8111854" y="1575100"/>
            <a:ext cx="867600" cy="868680"/>
          </a:xfrm>
          <a:prstGeom prst="ellipse">
            <a:avLst/>
          </a:prstGeom>
          <a:ln w="19050">
            <a:gradFill flip="none" rotWithShape="1">
              <a:gsLst>
                <a:gs pos="0">
                  <a:schemeClr val="bg2"/>
                </a:gs>
                <a:gs pos="100000">
                  <a:schemeClr val="accent1"/>
                </a:gs>
              </a:gsLst>
              <a:lin ang="0" scaled="1"/>
              <a:tileRect/>
            </a:gradFill>
          </a:ln>
        </p:spPr>
        <p:txBody>
          <a:bodyPr anchor="ctr" anchorCtr="0">
            <a:normAutofit/>
          </a:bodyPr>
          <a:lstStyle>
            <a:lvl1pPr marL="0" indent="0" algn="ctr">
              <a:buNone/>
              <a:defRPr sz="1200">
                <a:solidFill>
                  <a:schemeClr val="tx1">
                    <a:lumMod val="75000"/>
                    <a:lumOff val="25000"/>
                  </a:schemeClr>
                </a:solidFill>
              </a:defRPr>
            </a:lvl1pPr>
          </a:lstStyle>
          <a:p>
            <a:r>
              <a:rPr lang="en-US"/>
              <a:t>Click icon to add picture</a:t>
            </a:r>
            <a:endParaRPr lang="en-US" dirty="0"/>
          </a:p>
        </p:txBody>
      </p:sp>
      <p:sp>
        <p:nvSpPr>
          <p:cNvPr id="50" name="Picture Placeholder 46">
            <a:extLst>
              <a:ext uri="{FF2B5EF4-FFF2-40B4-BE49-F238E27FC236}">
                <a16:creationId xmlns:a16="http://schemas.microsoft.com/office/drawing/2014/main" id="{B4548244-F89A-4EA8-9DB4-056E45B2FDF5}"/>
              </a:ext>
            </a:extLst>
          </p:cNvPr>
          <p:cNvSpPr>
            <a:spLocks noGrp="1"/>
          </p:cNvSpPr>
          <p:nvPr>
            <p:ph type="pic" sz="quarter" idx="30"/>
          </p:nvPr>
        </p:nvSpPr>
        <p:spPr>
          <a:xfrm>
            <a:off x="1041234" y="3707211"/>
            <a:ext cx="867600" cy="868680"/>
          </a:xfrm>
          <a:prstGeom prst="ellipse">
            <a:avLst/>
          </a:prstGeom>
          <a:ln w="19050">
            <a:gradFill flip="none" rotWithShape="1">
              <a:gsLst>
                <a:gs pos="0">
                  <a:schemeClr val="bg2"/>
                </a:gs>
                <a:gs pos="100000">
                  <a:schemeClr val="accent1"/>
                </a:gs>
              </a:gsLst>
              <a:lin ang="0" scaled="1"/>
              <a:tileRect/>
            </a:gradFill>
          </a:ln>
        </p:spPr>
        <p:txBody>
          <a:bodyPr anchor="ctr" anchorCtr="0">
            <a:normAutofit/>
          </a:bodyPr>
          <a:lstStyle>
            <a:lvl1pPr marL="0" indent="0" algn="ctr">
              <a:buNone/>
              <a:defRPr sz="1200">
                <a:solidFill>
                  <a:schemeClr val="tx1">
                    <a:lumMod val="75000"/>
                    <a:lumOff val="25000"/>
                  </a:schemeClr>
                </a:solidFill>
              </a:defRPr>
            </a:lvl1pPr>
          </a:lstStyle>
          <a:p>
            <a:r>
              <a:rPr lang="en-US"/>
              <a:t>Click icon to add picture</a:t>
            </a:r>
            <a:endParaRPr lang="en-US" dirty="0"/>
          </a:p>
        </p:txBody>
      </p:sp>
      <p:sp>
        <p:nvSpPr>
          <p:cNvPr id="51" name="Picture Placeholder 46">
            <a:extLst>
              <a:ext uri="{FF2B5EF4-FFF2-40B4-BE49-F238E27FC236}">
                <a16:creationId xmlns:a16="http://schemas.microsoft.com/office/drawing/2014/main" id="{6B46EEEA-383D-42CD-ABFC-86BD330E07A0}"/>
              </a:ext>
            </a:extLst>
          </p:cNvPr>
          <p:cNvSpPr>
            <a:spLocks noGrp="1"/>
          </p:cNvSpPr>
          <p:nvPr>
            <p:ph type="pic" sz="quarter" idx="31"/>
          </p:nvPr>
        </p:nvSpPr>
        <p:spPr>
          <a:xfrm>
            <a:off x="4576544" y="3707211"/>
            <a:ext cx="867600" cy="868680"/>
          </a:xfrm>
          <a:prstGeom prst="ellipse">
            <a:avLst/>
          </a:prstGeom>
          <a:ln w="19050">
            <a:gradFill flip="none" rotWithShape="1">
              <a:gsLst>
                <a:gs pos="0">
                  <a:schemeClr val="bg2"/>
                </a:gs>
                <a:gs pos="100000">
                  <a:schemeClr val="accent1"/>
                </a:gs>
              </a:gsLst>
              <a:lin ang="0" scaled="1"/>
              <a:tileRect/>
            </a:gradFill>
          </a:ln>
        </p:spPr>
        <p:txBody>
          <a:bodyPr anchor="ctr" anchorCtr="0">
            <a:normAutofit/>
          </a:bodyPr>
          <a:lstStyle>
            <a:lvl1pPr marL="0" indent="0" algn="ctr">
              <a:buNone/>
              <a:defRPr sz="1200">
                <a:solidFill>
                  <a:schemeClr val="tx1">
                    <a:lumMod val="75000"/>
                    <a:lumOff val="25000"/>
                  </a:schemeClr>
                </a:solidFill>
              </a:defRPr>
            </a:lvl1pPr>
          </a:lstStyle>
          <a:p>
            <a:r>
              <a:rPr lang="en-US"/>
              <a:t>Click icon to add picture</a:t>
            </a:r>
            <a:endParaRPr lang="en-US" dirty="0"/>
          </a:p>
        </p:txBody>
      </p:sp>
      <p:sp>
        <p:nvSpPr>
          <p:cNvPr id="52" name="Picture Placeholder 46">
            <a:extLst>
              <a:ext uri="{FF2B5EF4-FFF2-40B4-BE49-F238E27FC236}">
                <a16:creationId xmlns:a16="http://schemas.microsoft.com/office/drawing/2014/main" id="{DF75483C-CE05-4E90-8A93-D04244423927}"/>
              </a:ext>
            </a:extLst>
          </p:cNvPr>
          <p:cNvSpPr>
            <a:spLocks noGrp="1"/>
          </p:cNvSpPr>
          <p:nvPr>
            <p:ph type="pic" sz="quarter" idx="32"/>
          </p:nvPr>
        </p:nvSpPr>
        <p:spPr>
          <a:xfrm>
            <a:off x="8111854" y="3707211"/>
            <a:ext cx="867600" cy="868680"/>
          </a:xfrm>
          <a:prstGeom prst="ellipse">
            <a:avLst/>
          </a:prstGeom>
          <a:ln w="19050">
            <a:gradFill flip="none" rotWithShape="1">
              <a:gsLst>
                <a:gs pos="0">
                  <a:schemeClr val="bg2"/>
                </a:gs>
                <a:gs pos="100000">
                  <a:schemeClr val="accent1"/>
                </a:gs>
              </a:gsLst>
              <a:lin ang="0" scaled="1"/>
              <a:tileRect/>
            </a:gradFill>
          </a:ln>
        </p:spPr>
        <p:txBody>
          <a:bodyPr anchor="ctr" anchorCtr="0">
            <a:normAutofit/>
          </a:bodyPr>
          <a:lstStyle>
            <a:lvl1pPr marL="0" indent="0" algn="ctr">
              <a:buNone/>
              <a:defRPr sz="1200">
                <a:solidFill>
                  <a:schemeClr val="tx1">
                    <a:lumMod val="75000"/>
                    <a:lumOff val="25000"/>
                  </a:schemeClr>
                </a:solidFill>
              </a:defRPr>
            </a:lvl1pPr>
          </a:lstStyle>
          <a:p>
            <a:r>
              <a:rPr lang="en-US"/>
              <a:t>Click icon to add picture</a:t>
            </a:r>
            <a:endParaRPr lang="en-US" dirty="0"/>
          </a:p>
        </p:txBody>
      </p:sp>
    </p:spTree>
    <p:extLst>
      <p:ext uri="{BB962C8B-B14F-4D97-AF65-F5344CB8AC3E}">
        <p14:creationId xmlns:p14="http://schemas.microsoft.com/office/powerpoint/2010/main" val="27142055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64C6F9-F6F6-4EA1-98AA-81B84F7CC05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1B8B83E-B37C-46C9-8284-D6EBA0033C9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9A150B8-0288-44AC-9CE7-E7BD9FB32EF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CF5DCAE-6027-49B9-A818-F45FADE27B2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84FAE16-DBCB-4A42-BFFC-053F2D529AB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6E8C038-E6A1-499D-9E24-FA5980421C81}"/>
              </a:ext>
            </a:extLst>
          </p:cNvPr>
          <p:cNvSpPr>
            <a:spLocks noGrp="1"/>
          </p:cNvSpPr>
          <p:nvPr>
            <p:ph type="dt" sz="half" idx="10"/>
          </p:nvPr>
        </p:nvSpPr>
        <p:spPr/>
        <p:txBody>
          <a:bodyPr/>
          <a:lstStyle/>
          <a:p>
            <a:fld id="{9294036C-9E7C-4FFC-99FA-414B61E345DD}" type="datetimeFigureOut">
              <a:rPr lang="en-US" smtClean="0"/>
              <a:t>3/10/2023</a:t>
            </a:fld>
            <a:endParaRPr lang="en-US" dirty="0"/>
          </a:p>
        </p:txBody>
      </p:sp>
      <p:sp>
        <p:nvSpPr>
          <p:cNvPr id="8" name="Footer Placeholder 7">
            <a:extLst>
              <a:ext uri="{FF2B5EF4-FFF2-40B4-BE49-F238E27FC236}">
                <a16:creationId xmlns:a16="http://schemas.microsoft.com/office/drawing/2014/main" id="{F9F911B6-A759-487E-8CB6-CF9EF737F076}"/>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EA906EC0-369D-4138-8D70-148CFDEE55EE}"/>
              </a:ext>
            </a:extLst>
          </p:cNvPr>
          <p:cNvSpPr>
            <a:spLocks noGrp="1"/>
          </p:cNvSpPr>
          <p:nvPr>
            <p:ph type="sldNum" sz="quarter" idx="12"/>
          </p:nvPr>
        </p:nvSpPr>
        <p:spPr/>
        <p:txBody>
          <a:bodyPr/>
          <a:lstStyle/>
          <a:p>
            <a:fld id="{ED6580AB-5C3C-4B4F-8E2A-8B7A0A8CE695}" type="slidenum">
              <a:rPr lang="en-US" smtClean="0"/>
              <a:t>‹#›</a:t>
            </a:fld>
            <a:endParaRPr lang="en-US" dirty="0"/>
          </a:p>
        </p:txBody>
      </p:sp>
    </p:spTree>
    <p:extLst>
      <p:ext uri="{BB962C8B-B14F-4D97-AF65-F5344CB8AC3E}">
        <p14:creationId xmlns:p14="http://schemas.microsoft.com/office/powerpoint/2010/main" val="282455430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2_Overview">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6" name="Rectangle 45">
            <a:extLst>
              <a:ext uri="{FF2B5EF4-FFF2-40B4-BE49-F238E27FC236}">
                <a16:creationId xmlns:a16="http://schemas.microsoft.com/office/drawing/2014/main" id="{70994831-EE46-4DEA-9077-4FEBBCD60EB3}"/>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E45FD86-80D5-4520-8C38-1EDDAB179D77}"/>
              </a:ext>
            </a:extLst>
          </p:cNvPr>
          <p:cNvSpPr>
            <a:spLocks noGrp="1"/>
          </p:cNvSpPr>
          <p:nvPr>
            <p:ph type="title" hasCustomPrompt="1"/>
          </p:nvPr>
        </p:nvSpPr>
        <p:spPr>
          <a:xfrm>
            <a:off x="928800" y="607100"/>
            <a:ext cx="4737482" cy="697044"/>
          </a:xfrm>
        </p:spPr>
        <p:txBody>
          <a:bodyPr anchor="b">
            <a:noAutofit/>
          </a:bodyPr>
          <a:lstStyle>
            <a:lvl1pPr>
              <a:defRPr lang="en-US" sz="4000" b="1" kern="1200" dirty="0">
                <a:solidFill>
                  <a:schemeClr val="bg1"/>
                </a:solidFill>
                <a:latin typeface="+mj-lt"/>
                <a:ea typeface="+mj-ea"/>
                <a:cs typeface="+mj-cs"/>
              </a:defRPr>
            </a:lvl1pPr>
          </a:lstStyle>
          <a:p>
            <a:r>
              <a:rPr lang="en-US" dirty="0"/>
              <a:t>OVERVIEW SLIDE</a:t>
            </a:r>
          </a:p>
        </p:txBody>
      </p:sp>
      <p:sp>
        <p:nvSpPr>
          <p:cNvPr id="4" name="Text Placeholder 3">
            <a:extLst>
              <a:ext uri="{FF2B5EF4-FFF2-40B4-BE49-F238E27FC236}">
                <a16:creationId xmlns:a16="http://schemas.microsoft.com/office/drawing/2014/main" id="{28B7C16C-60B5-44CB-B3D5-09EA7F61FE42}"/>
              </a:ext>
            </a:extLst>
          </p:cNvPr>
          <p:cNvSpPr>
            <a:spLocks noGrp="1"/>
          </p:cNvSpPr>
          <p:nvPr>
            <p:ph type="body" sz="half" idx="2" hasCustomPrompt="1"/>
          </p:nvPr>
        </p:nvSpPr>
        <p:spPr>
          <a:xfrm>
            <a:off x="928801" y="26355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1 Title</a:t>
            </a:r>
          </a:p>
        </p:txBody>
      </p:sp>
      <p:sp>
        <p:nvSpPr>
          <p:cNvPr id="5" name="Date Placeholder 4">
            <a:extLst>
              <a:ext uri="{FF2B5EF4-FFF2-40B4-BE49-F238E27FC236}">
                <a16:creationId xmlns:a16="http://schemas.microsoft.com/office/drawing/2014/main" id="{0B4BC91B-2A3F-445A-9C91-9BF7826133E6}"/>
              </a:ext>
            </a:extLst>
          </p:cNvPr>
          <p:cNvSpPr>
            <a:spLocks noGrp="1"/>
          </p:cNvSpPr>
          <p:nvPr>
            <p:ph type="dt" sz="half" idx="10"/>
          </p:nvPr>
        </p:nvSpPr>
        <p:spPr/>
        <p:txBody>
          <a:bodyPr/>
          <a:lstStyle/>
          <a:p>
            <a:fld id="{E15065FF-3A74-4B0F-9624-362545A943D5}" type="datetime1">
              <a:rPr lang="en-US" smtClean="0"/>
              <a:t>3/10/2023</a:t>
            </a:fld>
            <a:endParaRPr lang="en-US" dirty="0"/>
          </a:p>
        </p:txBody>
      </p:sp>
      <p:sp>
        <p:nvSpPr>
          <p:cNvPr id="6" name="Footer Placeholder 5">
            <a:extLst>
              <a:ext uri="{FF2B5EF4-FFF2-40B4-BE49-F238E27FC236}">
                <a16:creationId xmlns:a16="http://schemas.microsoft.com/office/drawing/2014/main" id="{FBF24CAE-7220-4370-B793-B9D4AA1A3A5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32DF5915-4FF1-41EB-9C2F-1918DA858BB2}"/>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663C2BC3-19D8-497A-B742-E2E5155DEA2E}"/>
              </a:ext>
            </a:extLst>
          </p:cNvPr>
          <p:cNvSpPr/>
          <p:nvPr userDrawn="1"/>
        </p:nvSpPr>
        <p:spPr>
          <a:xfrm>
            <a:off x="687289" y="244444"/>
            <a:ext cx="72000" cy="9075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Text Placeholder 3">
            <a:extLst>
              <a:ext uri="{FF2B5EF4-FFF2-40B4-BE49-F238E27FC236}">
                <a16:creationId xmlns:a16="http://schemas.microsoft.com/office/drawing/2014/main" id="{2BBCA2FF-2B83-4966-811C-E9FEEB77CBE4}"/>
              </a:ext>
            </a:extLst>
          </p:cNvPr>
          <p:cNvSpPr>
            <a:spLocks noGrp="1"/>
          </p:cNvSpPr>
          <p:nvPr>
            <p:ph type="body" sz="half" idx="16" hasCustomPrompt="1"/>
          </p:nvPr>
        </p:nvSpPr>
        <p:spPr>
          <a:xfrm>
            <a:off x="4467663" y="26355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2 Title</a:t>
            </a:r>
          </a:p>
        </p:txBody>
      </p:sp>
      <p:sp>
        <p:nvSpPr>
          <p:cNvPr id="36" name="Text Placeholder 3">
            <a:extLst>
              <a:ext uri="{FF2B5EF4-FFF2-40B4-BE49-F238E27FC236}">
                <a16:creationId xmlns:a16="http://schemas.microsoft.com/office/drawing/2014/main" id="{663E6488-61FD-4194-B014-22CF5050C2C7}"/>
              </a:ext>
            </a:extLst>
          </p:cNvPr>
          <p:cNvSpPr>
            <a:spLocks noGrp="1"/>
          </p:cNvSpPr>
          <p:nvPr>
            <p:ph type="body" sz="half" idx="17" hasCustomPrompt="1"/>
          </p:nvPr>
        </p:nvSpPr>
        <p:spPr>
          <a:xfrm>
            <a:off x="8006525" y="26355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3 Title</a:t>
            </a:r>
          </a:p>
        </p:txBody>
      </p:sp>
      <p:sp>
        <p:nvSpPr>
          <p:cNvPr id="37" name="Text Placeholder 3">
            <a:extLst>
              <a:ext uri="{FF2B5EF4-FFF2-40B4-BE49-F238E27FC236}">
                <a16:creationId xmlns:a16="http://schemas.microsoft.com/office/drawing/2014/main" id="{76A0643E-8E5C-4070-97FD-974351B1D00C}"/>
              </a:ext>
            </a:extLst>
          </p:cNvPr>
          <p:cNvSpPr>
            <a:spLocks noGrp="1"/>
          </p:cNvSpPr>
          <p:nvPr>
            <p:ph type="body" sz="half" idx="18" hasCustomPrompt="1"/>
          </p:nvPr>
        </p:nvSpPr>
        <p:spPr>
          <a:xfrm>
            <a:off x="928801" y="47467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4 Title</a:t>
            </a:r>
          </a:p>
        </p:txBody>
      </p:sp>
      <p:sp>
        <p:nvSpPr>
          <p:cNvPr id="38" name="Text Placeholder 3">
            <a:extLst>
              <a:ext uri="{FF2B5EF4-FFF2-40B4-BE49-F238E27FC236}">
                <a16:creationId xmlns:a16="http://schemas.microsoft.com/office/drawing/2014/main" id="{A4ECC130-379C-4A4E-AAC7-D84522D434E2}"/>
              </a:ext>
            </a:extLst>
          </p:cNvPr>
          <p:cNvSpPr>
            <a:spLocks noGrp="1"/>
          </p:cNvSpPr>
          <p:nvPr>
            <p:ph type="body" sz="half" idx="19" hasCustomPrompt="1"/>
          </p:nvPr>
        </p:nvSpPr>
        <p:spPr>
          <a:xfrm>
            <a:off x="4467663" y="47467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5 Title</a:t>
            </a:r>
          </a:p>
        </p:txBody>
      </p:sp>
      <p:sp>
        <p:nvSpPr>
          <p:cNvPr id="39" name="Text Placeholder 3">
            <a:extLst>
              <a:ext uri="{FF2B5EF4-FFF2-40B4-BE49-F238E27FC236}">
                <a16:creationId xmlns:a16="http://schemas.microsoft.com/office/drawing/2014/main" id="{C8C2920A-FB6F-4697-8CDD-0896EC262719}"/>
              </a:ext>
            </a:extLst>
          </p:cNvPr>
          <p:cNvSpPr>
            <a:spLocks noGrp="1"/>
          </p:cNvSpPr>
          <p:nvPr>
            <p:ph type="body" sz="half" idx="20" hasCustomPrompt="1"/>
          </p:nvPr>
        </p:nvSpPr>
        <p:spPr>
          <a:xfrm>
            <a:off x="8006525" y="47467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6 Title</a:t>
            </a:r>
          </a:p>
        </p:txBody>
      </p:sp>
      <p:sp>
        <p:nvSpPr>
          <p:cNvPr id="40" name="Text Placeholder 3">
            <a:extLst>
              <a:ext uri="{FF2B5EF4-FFF2-40B4-BE49-F238E27FC236}">
                <a16:creationId xmlns:a16="http://schemas.microsoft.com/office/drawing/2014/main" id="{F84CD40D-D65C-419A-B22F-5633C9254F52}"/>
              </a:ext>
            </a:extLst>
          </p:cNvPr>
          <p:cNvSpPr>
            <a:spLocks noGrp="1"/>
          </p:cNvSpPr>
          <p:nvPr>
            <p:ph type="body" sz="half" idx="21"/>
          </p:nvPr>
        </p:nvSpPr>
        <p:spPr>
          <a:xfrm>
            <a:off x="928801" y="3059153"/>
            <a:ext cx="3256674" cy="499493"/>
          </a:xfrm>
        </p:spPr>
        <p:txBody>
          <a:bodyPr>
            <a:normAutofit/>
          </a:bodyPr>
          <a:lstStyle>
            <a:lvl1pPr marL="0" indent="0">
              <a:buNone/>
              <a:defRPr lang="en-US" sz="1600" i="0" kern="120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1" name="Text Placeholder 3">
            <a:extLst>
              <a:ext uri="{FF2B5EF4-FFF2-40B4-BE49-F238E27FC236}">
                <a16:creationId xmlns:a16="http://schemas.microsoft.com/office/drawing/2014/main" id="{4902ECF4-C668-49EA-AD7B-E0B3332DE48A}"/>
              </a:ext>
            </a:extLst>
          </p:cNvPr>
          <p:cNvSpPr>
            <a:spLocks noGrp="1"/>
          </p:cNvSpPr>
          <p:nvPr>
            <p:ph type="body" sz="half" idx="22"/>
          </p:nvPr>
        </p:nvSpPr>
        <p:spPr>
          <a:xfrm>
            <a:off x="4467663" y="3059153"/>
            <a:ext cx="3256674" cy="499493"/>
          </a:xfrm>
        </p:spPr>
        <p:txBody>
          <a:bodyPr>
            <a:normAutofit/>
          </a:bodyPr>
          <a:lstStyle>
            <a:lvl1pPr marL="0" indent="0">
              <a:buNone/>
              <a:defRPr lang="en-US" sz="1600" i="0" kern="120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2" name="Text Placeholder 3">
            <a:extLst>
              <a:ext uri="{FF2B5EF4-FFF2-40B4-BE49-F238E27FC236}">
                <a16:creationId xmlns:a16="http://schemas.microsoft.com/office/drawing/2014/main" id="{648A6F22-3F59-4E0F-BAE5-9B7E0D16D33F}"/>
              </a:ext>
            </a:extLst>
          </p:cNvPr>
          <p:cNvSpPr>
            <a:spLocks noGrp="1"/>
          </p:cNvSpPr>
          <p:nvPr>
            <p:ph type="body" sz="half" idx="23"/>
          </p:nvPr>
        </p:nvSpPr>
        <p:spPr>
          <a:xfrm>
            <a:off x="8006525" y="3059153"/>
            <a:ext cx="3256674" cy="499493"/>
          </a:xfrm>
        </p:spPr>
        <p:txBody>
          <a:bodyPr>
            <a:normAutofit/>
          </a:bodyPr>
          <a:lstStyle>
            <a:lvl1pPr marL="0" indent="0">
              <a:buNone/>
              <a:defRPr lang="en-US" sz="1600" i="0" kern="120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3" name="Text Placeholder 3">
            <a:extLst>
              <a:ext uri="{FF2B5EF4-FFF2-40B4-BE49-F238E27FC236}">
                <a16:creationId xmlns:a16="http://schemas.microsoft.com/office/drawing/2014/main" id="{5689CAE6-6963-412E-9DAD-B7B5AFC41DCF}"/>
              </a:ext>
            </a:extLst>
          </p:cNvPr>
          <p:cNvSpPr>
            <a:spLocks noGrp="1"/>
          </p:cNvSpPr>
          <p:nvPr>
            <p:ph type="body" sz="half" idx="24"/>
          </p:nvPr>
        </p:nvSpPr>
        <p:spPr>
          <a:xfrm>
            <a:off x="928801" y="5170358"/>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4" name="Text Placeholder 3">
            <a:extLst>
              <a:ext uri="{FF2B5EF4-FFF2-40B4-BE49-F238E27FC236}">
                <a16:creationId xmlns:a16="http://schemas.microsoft.com/office/drawing/2014/main" id="{98D9757D-1411-42F4-AABD-CC173E4A038B}"/>
              </a:ext>
            </a:extLst>
          </p:cNvPr>
          <p:cNvSpPr>
            <a:spLocks noGrp="1"/>
          </p:cNvSpPr>
          <p:nvPr>
            <p:ph type="body" sz="half" idx="25"/>
          </p:nvPr>
        </p:nvSpPr>
        <p:spPr>
          <a:xfrm>
            <a:off x="4467663" y="5170358"/>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5" name="Text Placeholder 3">
            <a:extLst>
              <a:ext uri="{FF2B5EF4-FFF2-40B4-BE49-F238E27FC236}">
                <a16:creationId xmlns:a16="http://schemas.microsoft.com/office/drawing/2014/main" id="{0590AA6E-50BC-4492-8B87-7D8D4A8A5E76}"/>
              </a:ext>
            </a:extLst>
          </p:cNvPr>
          <p:cNvSpPr>
            <a:spLocks noGrp="1"/>
          </p:cNvSpPr>
          <p:nvPr>
            <p:ph type="body" sz="half" idx="26"/>
          </p:nvPr>
        </p:nvSpPr>
        <p:spPr>
          <a:xfrm>
            <a:off x="8006525" y="5170358"/>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7" name="Picture Placeholder 46">
            <a:extLst>
              <a:ext uri="{FF2B5EF4-FFF2-40B4-BE49-F238E27FC236}">
                <a16:creationId xmlns:a16="http://schemas.microsoft.com/office/drawing/2014/main" id="{64786CCE-CCCC-4B2D-890D-9D719713DB79}"/>
              </a:ext>
            </a:extLst>
          </p:cNvPr>
          <p:cNvSpPr>
            <a:spLocks noGrp="1"/>
          </p:cNvSpPr>
          <p:nvPr>
            <p:ph type="pic" sz="quarter" idx="27"/>
          </p:nvPr>
        </p:nvSpPr>
        <p:spPr>
          <a:xfrm>
            <a:off x="1041234" y="1757980"/>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48" name="Picture Placeholder 46">
            <a:extLst>
              <a:ext uri="{FF2B5EF4-FFF2-40B4-BE49-F238E27FC236}">
                <a16:creationId xmlns:a16="http://schemas.microsoft.com/office/drawing/2014/main" id="{EB08972C-68CE-41CC-9351-3DD741E53936}"/>
              </a:ext>
            </a:extLst>
          </p:cNvPr>
          <p:cNvSpPr>
            <a:spLocks noGrp="1"/>
          </p:cNvSpPr>
          <p:nvPr>
            <p:ph type="pic" sz="quarter" idx="28"/>
          </p:nvPr>
        </p:nvSpPr>
        <p:spPr>
          <a:xfrm>
            <a:off x="4576544" y="1757980"/>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49" name="Picture Placeholder 46">
            <a:extLst>
              <a:ext uri="{FF2B5EF4-FFF2-40B4-BE49-F238E27FC236}">
                <a16:creationId xmlns:a16="http://schemas.microsoft.com/office/drawing/2014/main" id="{6347D157-8108-4656-88F3-59B693C47F9B}"/>
              </a:ext>
            </a:extLst>
          </p:cNvPr>
          <p:cNvSpPr>
            <a:spLocks noGrp="1"/>
          </p:cNvSpPr>
          <p:nvPr>
            <p:ph type="pic" sz="quarter" idx="29"/>
          </p:nvPr>
        </p:nvSpPr>
        <p:spPr>
          <a:xfrm>
            <a:off x="8111854" y="1757980"/>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0" name="Picture Placeholder 46">
            <a:extLst>
              <a:ext uri="{FF2B5EF4-FFF2-40B4-BE49-F238E27FC236}">
                <a16:creationId xmlns:a16="http://schemas.microsoft.com/office/drawing/2014/main" id="{B4548244-F89A-4EA8-9DB4-056E45B2FDF5}"/>
              </a:ext>
            </a:extLst>
          </p:cNvPr>
          <p:cNvSpPr>
            <a:spLocks noGrp="1"/>
          </p:cNvSpPr>
          <p:nvPr>
            <p:ph type="pic" sz="quarter" idx="30"/>
          </p:nvPr>
        </p:nvSpPr>
        <p:spPr>
          <a:xfrm>
            <a:off x="1041234" y="3890091"/>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1" name="Picture Placeholder 46">
            <a:extLst>
              <a:ext uri="{FF2B5EF4-FFF2-40B4-BE49-F238E27FC236}">
                <a16:creationId xmlns:a16="http://schemas.microsoft.com/office/drawing/2014/main" id="{6B46EEEA-383D-42CD-ABFC-86BD330E07A0}"/>
              </a:ext>
            </a:extLst>
          </p:cNvPr>
          <p:cNvSpPr>
            <a:spLocks noGrp="1"/>
          </p:cNvSpPr>
          <p:nvPr>
            <p:ph type="pic" sz="quarter" idx="31"/>
          </p:nvPr>
        </p:nvSpPr>
        <p:spPr>
          <a:xfrm>
            <a:off x="4576544" y="3890091"/>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2" name="Picture Placeholder 46">
            <a:extLst>
              <a:ext uri="{FF2B5EF4-FFF2-40B4-BE49-F238E27FC236}">
                <a16:creationId xmlns:a16="http://schemas.microsoft.com/office/drawing/2014/main" id="{DF75483C-CE05-4E90-8A93-D04244423927}"/>
              </a:ext>
            </a:extLst>
          </p:cNvPr>
          <p:cNvSpPr>
            <a:spLocks noGrp="1"/>
          </p:cNvSpPr>
          <p:nvPr>
            <p:ph type="pic" sz="quarter" idx="32"/>
          </p:nvPr>
        </p:nvSpPr>
        <p:spPr>
          <a:xfrm>
            <a:off x="8111854" y="3890091"/>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cxnSp>
        <p:nvCxnSpPr>
          <p:cNvPr id="57" name="Straight Connector 56">
            <a:extLst>
              <a:ext uri="{FF2B5EF4-FFF2-40B4-BE49-F238E27FC236}">
                <a16:creationId xmlns:a16="http://schemas.microsoft.com/office/drawing/2014/main" id="{6EC8F712-6C02-43F3-8A0A-5DCA975E7C38}"/>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18B62D71-4318-4C96-828A-D19FFBFA7BDA}"/>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32" name="Text Placeholder 15">
            <a:extLst>
              <a:ext uri="{FF2B5EF4-FFF2-40B4-BE49-F238E27FC236}">
                <a16:creationId xmlns:a16="http://schemas.microsoft.com/office/drawing/2014/main" id="{12E8DD1E-B3CA-4756-A792-B476AFA9AE24}"/>
              </a:ext>
            </a:extLst>
          </p:cNvPr>
          <p:cNvSpPr>
            <a:spLocks noGrp="1"/>
          </p:cNvSpPr>
          <p:nvPr>
            <p:ph type="body" sz="quarter" idx="15" hasCustomPrompt="1"/>
          </p:nvPr>
        </p:nvSpPr>
        <p:spPr>
          <a:xfrm>
            <a:off x="10832539"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34" name="Straight Connector 33">
            <a:extLst>
              <a:ext uri="{FF2B5EF4-FFF2-40B4-BE49-F238E27FC236}">
                <a16:creationId xmlns:a16="http://schemas.microsoft.com/office/drawing/2014/main" id="{9603F760-AD2F-4611-99B6-58C4666AEBA1}"/>
              </a:ext>
            </a:extLst>
          </p:cNvPr>
          <p:cNvCxnSpPr>
            <a:cxnSpLocks/>
          </p:cNvCxnSpPr>
          <p:nvPr userDrawn="1"/>
        </p:nvCxnSpPr>
        <p:spPr>
          <a:xfrm>
            <a:off x="256374" y="6168360"/>
            <a:ext cx="1508418"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3483414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3_Overview">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6" name="Rectangle 55">
            <a:extLst>
              <a:ext uri="{FF2B5EF4-FFF2-40B4-BE49-F238E27FC236}">
                <a16:creationId xmlns:a16="http://schemas.microsoft.com/office/drawing/2014/main" id="{68D5CEF0-7838-4E94-B0E2-6286757235DA}"/>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E45FD86-80D5-4520-8C38-1EDDAB179D77}"/>
              </a:ext>
            </a:extLst>
          </p:cNvPr>
          <p:cNvSpPr>
            <a:spLocks noGrp="1"/>
          </p:cNvSpPr>
          <p:nvPr>
            <p:ph type="title" hasCustomPrompt="1"/>
          </p:nvPr>
        </p:nvSpPr>
        <p:spPr>
          <a:xfrm>
            <a:off x="1519350" y="645199"/>
            <a:ext cx="4737482" cy="1338841"/>
          </a:xfrm>
        </p:spPr>
        <p:txBody>
          <a:bodyPr anchor="b">
            <a:noAutofit/>
          </a:bodyPr>
          <a:lstStyle>
            <a:lvl1pPr>
              <a:defRPr lang="en-US" sz="4000" b="1" kern="1200" dirty="0">
                <a:solidFill>
                  <a:schemeClr val="bg1"/>
                </a:solidFill>
                <a:latin typeface="+mj-lt"/>
                <a:ea typeface="+mj-ea"/>
                <a:cs typeface="+mj-cs"/>
              </a:defRPr>
            </a:lvl1pPr>
          </a:lstStyle>
          <a:p>
            <a:r>
              <a:rPr lang="en-US" dirty="0"/>
              <a:t>OVERVIEW</a:t>
            </a:r>
            <a:br>
              <a:rPr lang="en-US" dirty="0"/>
            </a:br>
            <a:r>
              <a:rPr lang="en-US" dirty="0"/>
              <a:t>SLIDE</a:t>
            </a:r>
          </a:p>
        </p:txBody>
      </p:sp>
      <p:sp>
        <p:nvSpPr>
          <p:cNvPr id="4" name="Text Placeholder 3">
            <a:extLst>
              <a:ext uri="{FF2B5EF4-FFF2-40B4-BE49-F238E27FC236}">
                <a16:creationId xmlns:a16="http://schemas.microsoft.com/office/drawing/2014/main" id="{28B7C16C-60B5-44CB-B3D5-09EA7F61FE42}"/>
              </a:ext>
            </a:extLst>
          </p:cNvPr>
          <p:cNvSpPr>
            <a:spLocks noGrp="1"/>
          </p:cNvSpPr>
          <p:nvPr>
            <p:ph type="body" sz="half" idx="2" hasCustomPrompt="1"/>
          </p:nvPr>
        </p:nvSpPr>
        <p:spPr>
          <a:xfrm>
            <a:off x="1386001" y="30927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1 Title</a:t>
            </a:r>
          </a:p>
        </p:txBody>
      </p:sp>
      <p:sp>
        <p:nvSpPr>
          <p:cNvPr id="5" name="Date Placeholder 4">
            <a:extLst>
              <a:ext uri="{FF2B5EF4-FFF2-40B4-BE49-F238E27FC236}">
                <a16:creationId xmlns:a16="http://schemas.microsoft.com/office/drawing/2014/main" id="{0B4BC91B-2A3F-445A-9C91-9BF7826133E6}"/>
              </a:ext>
            </a:extLst>
          </p:cNvPr>
          <p:cNvSpPr>
            <a:spLocks noGrp="1"/>
          </p:cNvSpPr>
          <p:nvPr>
            <p:ph type="dt" sz="half" idx="10"/>
          </p:nvPr>
        </p:nvSpPr>
        <p:spPr/>
        <p:txBody>
          <a:bodyPr/>
          <a:lstStyle/>
          <a:p>
            <a:fld id="{D578B35B-55DE-4D82-AAED-127142AD1F9F}" type="datetime1">
              <a:rPr lang="en-US" smtClean="0"/>
              <a:t>3/10/2023</a:t>
            </a:fld>
            <a:endParaRPr lang="en-US" dirty="0"/>
          </a:p>
        </p:txBody>
      </p:sp>
      <p:sp>
        <p:nvSpPr>
          <p:cNvPr id="6" name="Footer Placeholder 5">
            <a:extLst>
              <a:ext uri="{FF2B5EF4-FFF2-40B4-BE49-F238E27FC236}">
                <a16:creationId xmlns:a16="http://schemas.microsoft.com/office/drawing/2014/main" id="{FBF24CAE-7220-4370-B793-B9D4AA1A3A5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32DF5915-4FF1-41EB-9C2F-1918DA858BB2}"/>
              </a:ext>
            </a:extLst>
          </p:cNvPr>
          <p:cNvSpPr>
            <a:spLocks noGrp="1"/>
          </p:cNvSpPr>
          <p:nvPr>
            <p:ph type="sldNum" sz="quarter" idx="12"/>
          </p:nvPr>
        </p:nvSpPr>
        <p:spPr/>
        <p:txBody>
          <a:bodyPr/>
          <a:lstStyle/>
          <a:p>
            <a:fld id="{95CBEC59-7FF9-4688-98DF-89832A0C9025}" type="slidenum">
              <a:rPr lang="en-US" smtClean="0"/>
              <a:t>‹#›</a:t>
            </a:fld>
            <a:endParaRPr lang="en-US" dirty="0"/>
          </a:p>
        </p:txBody>
      </p:sp>
      <p:cxnSp>
        <p:nvCxnSpPr>
          <p:cNvPr id="12" name="Straight Connector 11">
            <a:extLst>
              <a:ext uri="{FF2B5EF4-FFF2-40B4-BE49-F238E27FC236}">
                <a16:creationId xmlns:a16="http://schemas.microsoft.com/office/drawing/2014/main" id="{78AD1AF6-056E-449E-ABB4-F42FCFF2154D}"/>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5">
            <a:extLst>
              <a:ext uri="{FF2B5EF4-FFF2-40B4-BE49-F238E27FC236}">
                <a16:creationId xmlns:a16="http://schemas.microsoft.com/office/drawing/2014/main" id="{B49EFE94-C72E-4FA8-9AE2-70BFB09FB2C1}"/>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4" name="Straight Connector 13">
            <a:extLst>
              <a:ext uri="{FF2B5EF4-FFF2-40B4-BE49-F238E27FC236}">
                <a16:creationId xmlns:a16="http://schemas.microsoft.com/office/drawing/2014/main" id="{897F17BC-9B89-4B33-A693-1583A7EAEED0}"/>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52FBCB0-43B1-4129-B190-2F32EAB36A71}"/>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AF92140-8242-4A51-9463-35E60CF48BE9}"/>
              </a:ext>
            </a:extLst>
          </p:cNvPr>
          <p:cNvCxnSpPr>
            <a:cxnSpLocks/>
          </p:cNvCxnSpPr>
          <p:nvPr userDrawn="1"/>
        </p:nvCxnSpPr>
        <p:spPr>
          <a:xfrm>
            <a:off x="11192400" y="802800"/>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32" name="Text Placeholder 15">
            <a:extLst>
              <a:ext uri="{FF2B5EF4-FFF2-40B4-BE49-F238E27FC236}">
                <a16:creationId xmlns:a16="http://schemas.microsoft.com/office/drawing/2014/main" id="{AC031692-3E92-4C7E-A067-5F49BD126705}"/>
              </a:ext>
            </a:extLst>
          </p:cNvPr>
          <p:cNvSpPr>
            <a:spLocks noGrp="1"/>
          </p:cNvSpPr>
          <p:nvPr>
            <p:ph type="body" sz="quarter" idx="15" hasCustomPrompt="1"/>
          </p:nvPr>
        </p:nvSpPr>
        <p:spPr>
          <a:xfrm>
            <a:off x="11084400" y="838800"/>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34" name="Straight Connector 33">
            <a:extLst>
              <a:ext uri="{FF2B5EF4-FFF2-40B4-BE49-F238E27FC236}">
                <a16:creationId xmlns:a16="http://schemas.microsoft.com/office/drawing/2014/main" id="{48D84BA3-D783-472E-AB10-C96A8DE8D0DD}"/>
              </a:ext>
            </a:extLst>
          </p:cNvPr>
          <p:cNvCxnSpPr>
            <a:cxnSpLocks/>
          </p:cNvCxnSpPr>
          <p:nvPr userDrawn="1"/>
        </p:nvCxnSpPr>
        <p:spPr>
          <a:xfrm rot="16200000">
            <a:off x="11383200" y="6580800"/>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5" name="Text Placeholder 3">
            <a:extLst>
              <a:ext uri="{FF2B5EF4-FFF2-40B4-BE49-F238E27FC236}">
                <a16:creationId xmlns:a16="http://schemas.microsoft.com/office/drawing/2014/main" id="{2BBCA2FF-2B83-4966-811C-E9FEEB77CBE4}"/>
              </a:ext>
            </a:extLst>
          </p:cNvPr>
          <p:cNvSpPr>
            <a:spLocks noGrp="1"/>
          </p:cNvSpPr>
          <p:nvPr>
            <p:ph type="body" sz="half" idx="16" hasCustomPrompt="1"/>
          </p:nvPr>
        </p:nvSpPr>
        <p:spPr>
          <a:xfrm>
            <a:off x="4924863" y="30927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2 Title</a:t>
            </a:r>
          </a:p>
        </p:txBody>
      </p:sp>
      <p:sp>
        <p:nvSpPr>
          <p:cNvPr id="36" name="Text Placeholder 3">
            <a:extLst>
              <a:ext uri="{FF2B5EF4-FFF2-40B4-BE49-F238E27FC236}">
                <a16:creationId xmlns:a16="http://schemas.microsoft.com/office/drawing/2014/main" id="{663E6488-61FD-4194-B014-22CF5050C2C7}"/>
              </a:ext>
            </a:extLst>
          </p:cNvPr>
          <p:cNvSpPr>
            <a:spLocks noGrp="1"/>
          </p:cNvSpPr>
          <p:nvPr>
            <p:ph type="body" sz="half" idx="17" hasCustomPrompt="1"/>
          </p:nvPr>
        </p:nvSpPr>
        <p:spPr>
          <a:xfrm>
            <a:off x="8463725" y="30927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3 Title</a:t>
            </a:r>
          </a:p>
        </p:txBody>
      </p:sp>
      <p:sp>
        <p:nvSpPr>
          <p:cNvPr id="37" name="Text Placeholder 3">
            <a:extLst>
              <a:ext uri="{FF2B5EF4-FFF2-40B4-BE49-F238E27FC236}">
                <a16:creationId xmlns:a16="http://schemas.microsoft.com/office/drawing/2014/main" id="{76A0643E-8E5C-4070-97FD-974351B1D00C}"/>
              </a:ext>
            </a:extLst>
          </p:cNvPr>
          <p:cNvSpPr>
            <a:spLocks noGrp="1"/>
          </p:cNvSpPr>
          <p:nvPr>
            <p:ph type="body" sz="half" idx="18" hasCustomPrompt="1"/>
          </p:nvPr>
        </p:nvSpPr>
        <p:spPr>
          <a:xfrm>
            <a:off x="1386001" y="52039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4 Title</a:t>
            </a:r>
          </a:p>
        </p:txBody>
      </p:sp>
      <p:sp>
        <p:nvSpPr>
          <p:cNvPr id="38" name="Text Placeholder 3">
            <a:extLst>
              <a:ext uri="{FF2B5EF4-FFF2-40B4-BE49-F238E27FC236}">
                <a16:creationId xmlns:a16="http://schemas.microsoft.com/office/drawing/2014/main" id="{A4ECC130-379C-4A4E-AAC7-D84522D434E2}"/>
              </a:ext>
            </a:extLst>
          </p:cNvPr>
          <p:cNvSpPr>
            <a:spLocks noGrp="1"/>
          </p:cNvSpPr>
          <p:nvPr>
            <p:ph type="body" sz="half" idx="19" hasCustomPrompt="1"/>
          </p:nvPr>
        </p:nvSpPr>
        <p:spPr>
          <a:xfrm>
            <a:off x="4924863" y="52039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5 Title</a:t>
            </a:r>
          </a:p>
        </p:txBody>
      </p:sp>
      <p:sp>
        <p:nvSpPr>
          <p:cNvPr id="39" name="Text Placeholder 3">
            <a:extLst>
              <a:ext uri="{FF2B5EF4-FFF2-40B4-BE49-F238E27FC236}">
                <a16:creationId xmlns:a16="http://schemas.microsoft.com/office/drawing/2014/main" id="{C8C2920A-FB6F-4697-8CDD-0896EC262719}"/>
              </a:ext>
            </a:extLst>
          </p:cNvPr>
          <p:cNvSpPr>
            <a:spLocks noGrp="1"/>
          </p:cNvSpPr>
          <p:nvPr>
            <p:ph type="body" sz="half" idx="20" hasCustomPrompt="1"/>
          </p:nvPr>
        </p:nvSpPr>
        <p:spPr>
          <a:xfrm>
            <a:off x="8463725" y="52039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6 Title</a:t>
            </a:r>
          </a:p>
        </p:txBody>
      </p:sp>
      <p:sp>
        <p:nvSpPr>
          <p:cNvPr id="40" name="Text Placeholder 3">
            <a:extLst>
              <a:ext uri="{FF2B5EF4-FFF2-40B4-BE49-F238E27FC236}">
                <a16:creationId xmlns:a16="http://schemas.microsoft.com/office/drawing/2014/main" id="{F84CD40D-D65C-419A-B22F-5633C9254F52}"/>
              </a:ext>
            </a:extLst>
          </p:cNvPr>
          <p:cNvSpPr>
            <a:spLocks noGrp="1"/>
          </p:cNvSpPr>
          <p:nvPr>
            <p:ph type="body" sz="half" idx="21"/>
          </p:nvPr>
        </p:nvSpPr>
        <p:spPr>
          <a:xfrm>
            <a:off x="1386001" y="3516353"/>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1" name="Text Placeholder 3">
            <a:extLst>
              <a:ext uri="{FF2B5EF4-FFF2-40B4-BE49-F238E27FC236}">
                <a16:creationId xmlns:a16="http://schemas.microsoft.com/office/drawing/2014/main" id="{4902ECF4-C668-49EA-AD7B-E0B3332DE48A}"/>
              </a:ext>
            </a:extLst>
          </p:cNvPr>
          <p:cNvSpPr>
            <a:spLocks noGrp="1"/>
          </p:cNvSpPr>
          <p:nvPr>
            <p:ph type="body" sz="half" idx="22"/>
          </p:nvPr>
        </p:nvSpPr>
        <p:spPr>
          <a:xfrm>
            <a:off x="4924863" y="3516353"/>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2" name="Text Placeholder 3">
            <a:extLst>
              <a:ext uri="{FF2B5EF4-FFF2-40B4-BE49-F238E27FC236}">
                <a16:creationId xmlns:a16="http://schemas.microsoft.com/office/drawing/2014/main" id="{648A6F22-3F59-4E0F-BAE5-9B7E0D16D33F}"/>
              </a:ext>
            </a:extLst>
          </p:cNvPr>
          <p:cNvSpPr>
            <a:spLocks noGrp="1"/>
          </p:cNvSpPr>
          <p:nvPr>
            <p:ph type="body" sz="half" idx="23"/>
          </p:nvPr>
        </p:nvSpPr>
        <p:spPr>
          <a:xfrm>
            <a:off x="8463725" y="3516353"/>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3" name="Text Placeholder 3">
            <a:extLst>
              <a:ext uri="{FF2B5EF4-FFF2-40B4-BE49-F238E27FC236}">
                <a16:creationId xmlns:a16="http://schemas.microsoft.com/office/drawing/2014/main" id="{5689CAE6-6963-412E-9DAD-B7B5AFC41DCF}"/>
              </a:ext>
            </a:extLst>
          </p:cNvPr>
          <p:cNvSpPr>
            <a:spLocks noGrp="1"/>
          </p:cNvSpPr>
          <p:nvPr>
            <p:ph type="body" sz="half" idx="24"/>
          </p:nvPr>
        </p:nvSpPr>
        <p:spPr>
          <a:xfrm>
            <a:off x="1386001" y="5627558"/>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4" name="Text Placeholder 3">
            <a:extLst>
              <a:ext uri="{FF2B5EF4-FFF2-40B4-BE49-F238E27FC236}">
                <a16:creationId xmlns:a16="http://schemas.microsoft.com/office/drawing/2014/main" id="{98D9757D-1411-42F4-AABD-CC173E4A038B}"/>
              </a:ext>
            </a:extLst>
          </p:cNvPr>
          <p:cNvSpPr>
            <a:spLocks noGrp="1"/>
          </p:cNvSpPr>
          <p:nvPr>
            <p:ph type="body" sz="half" idx="25"/>
          </p:nvPr>
        </p:nvSpPr>
        <p:spPr>
          <a:xfrm>
            <a:off x="4924863" y="5627558"/>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5" name="Text Placeholder 3">
            <a:extLst>
              <a:ext uri="{FF2B5EF4-FFF2-40B4-BE49-F238E27FC236}">
                <a16:creationId xmlns:a16="http://schemas.microsoft.com/office/drawing/2014/main" id="{0590AA6E-50BC-4492-8B87-7D8D4A8A5E76}"/>
              </a:ext>
            </a:extLst>
          </p:cNvPr>
          <p:cNvSpPr>
            <a:spLocks noGrp="1"/>
          </p:cNvSpPr>
          <p:nvPr>
            <p:ph type="body" sz="half" idx="26"/>
          </p:nvPr>
        </p:nvSpPr>
        <p:spPr>
          <a:xfrm>
            <a:off x="8463725" y="5627558"/>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7" name="Picture Placeholder 46">
            <a:extLst>
              <a:ext uri="{FF2B5EF4-FFF2-40B4-BE49-F238E27FC236}">
                <a16:creationId xmlns:a16="http://schemas.microsoft.com/office/drawing/2014/main" id="{64786CCE-CCCC-4B2D-890D-9D719713DB79}"/>
              </a:ext>
            </a:extLst>
          </p:cNvPr>
          <p:cNvSpPr>
            <a:spLocks noGrp="1"/>
          </p:cNvSpPr>
          <p:nvPr>
            <p:ph type="pic" sz="quarter" idx="27"/>
          </p:nvPr>
        </p:nvSpPr>
        <p:spPr>
          <a:xfrm>
            <a:off x="1498434" y="2215180"/>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48" name="Picture Placeholder 46">
            <a:extLst>
              <a:ext uri="{FF2B5EF4-FFF2-40B4-BE49-F238E27FC236}">
                <a16:creationId xmlns:a16="http://schemas.microsoft.com/office/drawing/2014/main" id="{EB08972C-68CE-41CC-9351-3DD741E53936}"/>
              </a:ext>
            </a:extLst>
          </p:cNvPr>
          <p:cNvSpPr>
            <a:spLocks noGrp="1"/>
          </p:cNvSpPr>
          <p:nvPr>
            <p:ph type="pic" sz="quarter" idx="28"/>
          </p:nvPr>
        </p:nvSpPr>
        <p:spPr>
          <a:xfrm>
            <a:off x="5033744" y="2215180"/>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49" name="Picture Placeholder 46">
            <a:extLst>
              <a:ext uri="{FF2B5EF4-FFF2-40B4-BE49-F238E27FC236}">
                <a16:creationId xmlns:a16="http://schemas.microsoft.com/office/drawing/2014/main" id="{6347D157-8108-4656-88F3-59B693C47F9B}"/>
              </a:ext>
            </a:extLst>
          </p:cNvPr>
          <p:cNvSpPr>
            <a:spLocks noGrp="1"/>
          </p:cNvSpPr>
          <p:nvPr>
            <p:ph type="pic" sz="quarter" idx="29"/>
          </p:nvPr>
        </p:nvSpPr>
        <p:spPr>
          <a:xfrm>
            <a:off x="8569054" y="2215180"/>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0" name="Picture Placeholder 46">
            <a:extLst>
              <a:ext uri="{FF2B5EF4-FFF2-40B4-BE49-F238E27FC236}">
                <a16:creationId xmlns:a16="http://schemas.microsoft.com/office/drawing/2014/main" id="{B4548244-F89A-4EA8-9DB4-056E45B2FDF5}"/>
              </a:ext>
            </a:extLst>
          </p:cNvPr>
          <p:cNvSpPr>
            <a:spLocks noGrp="1"/>
          </p:cNvSpPr>
          <p:nvPr>
            <p:ph type="pic" sz="quarter" idx="30"/>
          </p:nvPr>
        </p:nvSpPr>
        <p:spPr>
          <a:xfrm>
            <a:off x="1498434" y="4347291"/>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1" name="Picture Placeholder 46">
            <a:extLst>
              <a:ext uri="{FF2B5EF4-FFF2-40B4-BE49-F238E27FC236}">
                <a16:creationId xmlns:a16="http://schemas.microsoft.com/office/drawing/2014/main" id="{6B46EEEA-383D-42CD-ABFC-86BD330E07A0}"/>
              </a:ext>
            </a:extLst>
          </p:cNvPr>
          <p:cNvSpPr>
            <a:spLocks noGrp="1"/>
          </p:cNvSpPr>
          <p:nvPr>
            <p:ph type="pic" sz="quarter" idx="31"/>
          </p:nvPr>
        </p:nvSpPr>
        <p:spPr>
          <a:xfrm>
            <a:off x="5033744" y="4347291"/>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2" name="Picture Placeholder 46">
            <a:extLst>
              <a:ext uri="{FF2B5EF4-FFF2-40B4-BE49-F238E27FC236}">
                <a16:creationId xmlns:a16="http://schemas.microsoft.com/office/drawing/2014/main" id="{DF75483C-CE05-4E90-8A93-D04244423927}"/>
              </a:ext>
            </a:extLst>
          </p:cNvPr>
          <p:cNvSpPr>
            <a:spLocks noGrp="1"/>
          </p:cNvSpPr>
          <p:nvPr>
            <p:ph type="pic" sz="quarter" idx="32"/>
          </p:nvPr>
        </p:nvSpPr>
        <p:spPr>
          <a:xfrm>
            <a:off x="8569054" y="4347291"/>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4" name="Rectangle 53">
            <a:extLst>
              <a:ext uri="{FF2B5EF4-FFF2-40B4-BE49-F238E27FC236}">
                <a16:creationId xmlns:a16="http://schemas.microsoft.com/office/drawing/2014/main" id="{1C2768A5-0309-41B3-94FB-AA3A2FCB638E}"/>
              </a:ext>
            </a:extLst>
          </p:cNvPr>
          <p:cNvSpPr/>
          <p:nvPr userDrawn="1"/>
        </p:nvSpPr>
        <p:spPr>
          <a:xfrm>
            <a:off x="1285167" y="871728"/>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9052584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4_Overview">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6" name="Rectangle 55">
            <a:extLst>
              <a:ext uri="{FF2B5EF4-FFF2-40B4-BE49-F238E27FC236}">
                <a16:creationId xmlns:a16="http://schemas.microsoft.com/office/drawing/2014/main" id="{68D5CEF0-7838-4E94-B0E2-6286757235DA}"/>
              </a:ext>
            </a:extLst>
          </p:cNvPr>
          <p:cNvSpPr/>
          <p:nvPr userDrawn="1"/>
        </p:nvSpPr>
        <p:spPr>
          <a:xfrm>
            <a:off x="4724400" y="0"/>
            <a:ext cx="74676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E45FD86-80D5-4520-8C38-1EDDAB179D77}"/>
              </a:ext>
            </a:extLst>
          </p:cNvPr>
          <p:cNvSpPr>
            <a:spLocks noGrp="1"/>
          </p:cNvSpPr>
          <p:nvPr>
            <p:ph type="title" hasCustomPrompt="1"/>
          </p:nvPr>
        </p:nvSpPr>
        <p:spPr>
          <a:xfrm>
            <a:off x="1519350" y="645199"/>
            <a:ext cx="4737482" cy="1338841"/>
          </a:xfrm>
        </p:spPr>
        <p:txBody>
          <a:bodyPr anchor="b">
            <a:noAutofit/>
          </a:bodyPr>
          <a:lstStyle>
            <a:lvl1pPr>
              <a:defRPr lang="en-US" sz="4000" b="1" kern="1200" dirty="0">
                <a:gradFill>
                  <a:gsLst>
                    <a:gs pos="0">
                      <a:schemeClr val="bg2"/>
                    </a:gs>
                    <a:gs pos="100000">
                      <a:schemeClr val="accent1"/>
                    </a:gs>
                  </a:gsLst>
                  <a:lin ang="0" scaled="1"/>
                </a:gradFill>
                <a:latin typeface="+mj-lt"/>
                <a:ea typeface="+mj-ea"/>
                <a:cs typeface="+mj-cs"/>
              </a:defRPr>
            </a:lvl1pPr>
          </a:lstStyle>
          <a:p>
            <a:r>
              <a:rPr lang="en-US" dirty="0"/>
              <a:t>OVERVIEW</a:t>
            </a:r>
            <a:br>
              <a:rPr lang="en-US" dirty="0"/>
            </a:br>
            <a:r>
              <a:rPr lang="en-US" dirty="0"/>
              <a:t>SLIDE</a:t>
            </a:r>
          </a:p>
        </p:txBody>
      </p:sp>
      <p:sp>
        <p:nvSpPr>
          <p:cNvPr id="4" name="Text Placeholder 3">
            <a:extLst>
              <a:ext uri="{FF2B5EF4-FFF2-40B4-BE49-F238E27FC236}">
                <a16:creationId xmlns:a16="http://schemas.microsoft.com/office/drawing/2014/main" id="{28B7C16C-60B5-44CB-B3D5-09EA7F61FE42}"/>
              </a:ext>
            </a:extLst>
          </p:cNvPr>
          <p:cNvSpPr>
            <a:spLocks noGrp="1"/>
          </p:cNvSpPr>
          <p:nvPr>
            <p:ph type="body" sz="half" idx="2" hasCustomPrompt="1"/>
          </p:nvPr>
        </p:nvSpPr>
        <p:spPr>
          <a:xfrm>
            <a:off x="1386001" y="3092789"/>
            <a:ext cx="3256674" cy="499493"/>
          </a:xfrm>
        </p:spPr>
        <p:txBody>
          <a:bodyPr>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1 Title</a:t>
            </a:r>
          </a:p>
        </p:txBody>
      </p:sp>
      <p:sp>
        <p:nvSpPr>
          <p:cNvPr id="5" name="Date Placeholder 4">
            <a:extLst>
              <a:ext uri="{FF2B5EF4-FFF2-40B4-BE49-F238E27FC236}">
                <a16:creationId xmlns:a16="http://schemas.microsoft.com/office/drawing/2014/main" id="{0B4BC91B-2A3F-445A-9C91-9BF7826133E6}"/>
              </a:ext>
            </a:extLst>
          </p:cNvPr>
          <p:cNvSpPr>
            <a:spLocks noGrp="1"/>
          </p:cNvSpPr>
          <p:nvPr>
            <p:ph type="dt" sz="half" idx="10"/>
          </p:nvPr>
        </p:nvSpPr>
        <p:spPr/>
        <p:txBody>
          <a:bodyPr/>
          <a:lstStyle/>
          <a:p>
            <a:fld id="{EFA441BB-2CCE-42E8-8A4D-47586555D345}" type="datetime1">
              <a:rPr lang="en-US" smtClean="0"/>
              <a:t>3/10/2023</a:t>
            </a:fld>
            <a:endParaRPr lang="en-US" dirty="0"/>
          </a:p>
        </p:txBody>
      </p:sp>
      <p:sp>
        <p:nvSpPr>
          <p:cNvPr id="6" name="Footer Placeholder 5">
            <a:extLst>
              <a:ext uri="{FF2B5EF4-FFF2-40B4-BE49-F238E27FC236}">
                <a16:creationId xmlns:a16="http://schemas.microsoft.com/office/drawing/2014/main" id="{FBF24CAE-7220-4370-B793-B9D4AA1A3A55}"/>
              </a:ext>
            </a:extLst>
          </p:cNvPr>
          <p:cNvSpPr>
            <a:spLocks noGrp="1"/>
          </p:cNvSpPr>
          <p:nvPr>
            <p:ph type="ftr" sz="quarter" idx="11"/>
          </p:nvPr>
        </p:nvSpPr>
        <p:spPr/>
        <p:txBody>
          <a:bodyPr/>
          <a:lstStyle>
            <a:lvl1pPr>
              <a:defRPr>
                <a:solidFill>
                  <a:schemeClr val="accent1"/>
                </a:solidFill>
              </a:defRPr>
            </a:lvl1pPr>
          </a:lstStyle>
          <a:p>
            <a:r>
              <a:rPr lang="en-US" dirty="0"/>
              <a:t>Presentation Title</a:t>
            </a:r>
          </a:p>
        </p:txBody>
      </p:sp>
      <p:sp>
        <p:nvSpPr>
          <p:cNvPr id="7" name="Slide Number Placeholder 6">
            <a:extLst>
              <a:ext uri="{FF2B5EF4-FFF2-40B4-BE49-F238E27FC236}">
                <a16:creationId xmlns:a16="http://schemas.microsoft.com/office/drawing/2014/main" id="{32DF5915-4FF1-41EB-9C2F-1918DA858BB2}"/>
              </a:ext>
            </a:extLst>
          </p:cNvPr>
          <p:cNvSpPr>
            <a:spLocks noGrp="1"/>
          </p:cNvSpPr>
          <p:nvPr>
            <p:ph type="sldNum" sz="quarter" idx="12"/>
          </p:nvPr>
        </p:nvSpPr>
        <p:spPr/>
        <p:txBody>
          <a:bodyPr/>
          <a:lstStyle/>
          <a:p>
            <a:fld id="{95CBEC59-7FF9-4688-98DF-89832A0C9025}" type="slidenum">
              <a:rPr lang="en-US" smtClean="0"/>
              <a:t>‹#›</a:t>
            </a:fld>
            <a:endParaRPr lang="en-US" dirty="0"/>
          </a:p>
        </p:txBody>
      </p:sp>
      <p:cxnSp>
        <p:nvCxnSpPr>
          <p:cNvPr id="12" name="Straight Connector 11">
            <a:extLst>
              <a:ext uri="{FF2B5EF4-FFF2-40B4-BE49-F238E27FC236}">
                <a16:creationId xmlns:a16="http://schemas.microsoft.com/office/drawing/2014/main" id="{78AD1AF6-056E-449E-ABB4-F42FCFF2154D}"/>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5">
            <a:extLst>
              <a:ext uri="{FF2B5EF4-FFF2-40B4-BE49-F238E27FC236}">
                <a16:creationId xmlns:a16="http://schemas.microsoft.com/office/drawing/2014/main" id="{B49EFE94-C72E-4FA8-9AE2-70BFB09FB2C1}"/>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4" name="Straight Connector 13">
            <a:extLst>
              <a:ext uri="{FF2B5EF4-FFF2-40B4-BE49-F238E27FC236}">
                <a16:creationId xmlns:a16="http://schemas.microsoft.com/office/drawing/2014/main" id="{897F17BC-9B89-4B33-A693-1583A7EAEED0}"/>
              </a:ext>
            </a:extLst>
          </p:cNvPr>
          <p:cNvCxnSpPr>
            <a:cxnSpLocks/>
          </p:cNvCxnSpPr>
          <p:nvPr userDrawn="1"/>
        </p:nvCxnSpPr>
        <p:spPr>
          <a:xfrm>
            <a:off x="0" y="6168360"/>
            <a:ext cx="1764792"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52FBCB0-43B1-4129-B190-2F32EAB36A71}"/>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AF92140-8242-4A51-9463-35E60CF48BE9}"/>
              </a:ext>
            </a:extLst>
          </p:cNvPr>
          <p:cNvCxnSpPr>
            <a:cxnSpLocks/>
          </p:cNvCxnSpPr>
          <p:nvPr userDrawn="1"/>
        </p:nvCxnSpPr>
        <p:spPr>
          <a:xfrm>
            <a:off x="11192400" y="802800"/>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48D84BA3-D783-472E-AB10-C96A8DE8D0DD}"/>
              </a:ext>
            </a:extLst>
          </p:cNvPr>
          <p:cNvCxnSpPr>
            <a:cxnSpLocks/>
          </p:cNvCxnSpPr>
          <p:nvPr userDrawn="1"/>
        </p:nvCxnSpPr>
        <p:spPr>
          <a:xfrm rot="16200000">
            <a:off x="11383200" y="6580800"/>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5" name="Text Placeholder 3">
            <a:extLst>
              <a:ext uri="{FF2B5EF4-FFF2-40B4-BE49-F238E27FC236}">
                <a16:creationId xmlns:a16="http://schemas.microsoft.com/office/drawing/2014/main" id="{2BBCA2FF-2B83-4966-811C-E9FEEB77CBE4}"/>
              </a:ext>
            </a:extLst>
          </p:cNvPr>
          <p:cNvSpPr>
            <a:spLocks noGrp="1"/>
          </p:cNvSpPr>
          <p:nvPr>
            <p:ph type="body" sz="half" idx="16" hasCustomPrompt="1"/>
          </p:nvPr>
        </p:nvSpPr>
        <p:spPr>
          <a:xfrm>
            <a:off x="4924863" y="30927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2 Title</a:t>
            </a:r>
          </a:p>
        </p:txBody>
      </p:sp>
      <p:sp>
        <p:nvSpPr>
          <p:cNvPr id="36" name="Text Placeholder 3">
            <a:extLst>
              <a:ext uri="{FF2B5EF4-FFF2-40B4-BE49-F238E27FC236}">
                <a16:creationId xmlns:a16="http://schemas.microsoft.com/office/drawing/2014/main" id="{663E6488-61FD-4194-B014-22CF5050C2C7}"/>
              </a:ext>
            </a:extLst>
          </p:cNvPr>
          <p:cNvSpPr>
            <a:spLocks noGrp="1"/>
          </p:cNvSpPr>
          <p:nvPr>
            <p:ph type="body" sz="half" idx="17" hasCustomPrompt="1"/>
          </p:nvPr>
        </p:nvSpPr>
        <p:spPr>
          <a:xfrm>
            <a:off x="8463725" y="30927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3 Title</a:t>
            </a:r>
          </a:p>
        </p:txBody>
      </p:sp>
      <p:sp>
        <p:nvSpPr>
          <p:cNvPr id="37" name="Text Placeholder 3">
            <a:extLst>
              <a:ext uri="{FF2B5EF4-FFF2-40B4-BE49-F238E27FC236}">
                <a16:creationId xmlns:a16="http://schemas.microsoft.com/office/drawing/2014/main" id="{76A0643E-8E5C-4070-97FD-974351B1D00C}"/>
              </a:ext>
            </a:extLst>
          </p:cNvPr>
          <p:cNvSpPr>
            <a:spLocks noGrp="1"/>
          </p:cNvSpPr>
          <p:nvPr>
            <p:ph type="body" sz="half" idx="18" hasCustomPrompt="1"/>
          </p:nvPr>
        </p:nvSpPr>
        <p:spPr>
          <a:xfrm>
            <a:off x="1386001" y="5203994"/>
            <a:ext cx="3256674" cy="499493"/>
          </a:xfrm>
        </p:spPr>
        <p:txBody>
          <a:bodyPr>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4 Title</a:t>
            </a:r>
          </a:p>
        </p:txBody>
      </p:sp>
      <p:sp>
        <p:nvSpPr>
          <p:cNvPr id="38" name="Text Placeholder 3">
            <a:extLst>
              <a:ext uri="{FF2B5EF4-FFF2-40B4-BE49-F238E27FC236}">
                <a16:creationId xmlns:a16="http://schemas.microsoft.com/office/drawing/2014/main" id="{A4ECC130-379C-4A4E-AAC7-D84522D434E2}"/>
              </a:ext>
            </a:extLst>
          </p:cNvPr>
          <p:cNvSpPr>
            <a:spLocks noGrp="1"/>
          </p:cNvSpPr>
          <p:nvPr>
            <p:ph type="body" sz="half" idx="19" hasCustomPrompt="1"/>
          </p:nvPr>
        </p:nvSpPr>
        <p:spPr>
          <a:xfrm>
            <a:off x="4924863" y="52039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5 Title</a:t>
            </a:r>
          </a:p>
        </p:txBody>
      </p:sp>
      <p:sp>
        <p:nvSpPr>
          <p:cNvPr id="39" name="Text Placeholder 3">
            <a:extLst>
              <a:ext uri="{FF2B5EF4-FFF2-40B4-BE49-F238E27FC236}">
                <a16:creationId xmlns:a16="http://schemas.microsoft.com/office/drawing/2014/main" id="{C8C2920A-FB6F-4697-8CDD-0896EC262719}"/>
              </a:ext>
            </a:extLst>
          </p:cNvPr>
          <p:cNvSpPr>
            <a:spLocks noGrp="1"/>
          </p:cNvSpPr>
          <p:nvPr>
            <p:ph type="body" sz="half" idx="20" hasCustomPrompt="1"/>
          </p:nvPr>
        </p:nvSpPr>
        <p:spPr>
          <a:xfrm>
            <a:off x="8463725" y="52039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6 Title</a:t>
            </a:r>
          </a:p>
        </p:txBody>
      </p:sp>
      <p:sp>
        <p:nvSpPr>
          <p:cNvPr id="40" name="Text Placeholder 3">
            <a:extLst>
              <a:ext uri="{FF2B5EF4-FFF2-40B4-BE49-F238E27FC236}">
                <a16:creationId xmlns:a16="http://schemas.microsoft.com/office/drawing/2014/main" id="{F84CD40D-D65C-419A-B22F-5633C9254F52}"/>
              </a:ext>
            </a:extLst>
          </p:cNvPr>
          <p:cNvSpPr>
            <a:spLocks noGrp="1"/>
          </p:cNvSpPr>
          <p:nvPr>
            <p:ph type="body" sz="half" idx="21"/>
          </p:nvPr>
        </p:nvSpPr>
        <p:spPr>
          <a:xfrm>
            <a:off x="1386001" y="3516353"/>
            <a:ext cx="3256674" cy="499493"/>
          </a:xfrm>
        </p:spPr>
        <p:txBody>
          <a:bodyPr>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1" name="Text Placeholder 3">
            <a:extLst>
              <a:ext uri="{FF2B5EF4-FFF2-40B4-BE49-F238E27FC236}">
                <a16:creationId xmlns:a16="http://schemas.microsoft.com/office/drawing/2014/main" id="{4902ECF4-C668-49EA-AD7B-E0B3332DE48A}"/>
              </a:ext>
            </a:extLst>
          </p:cNvPr>
          <p:cNvSpPr>
            <a:spLocks noGrp="1"/>
          </p:cNvSpPr>
          <p:nvPr>
            <p:ph type="body" sz="half" idx="22"/>
          </p:nvPr>
        </p:nvSpPr>
        <p:spPr>
          <a:xfrm>
            <a:off x="4924863" y="3516353"/>
            <a:ext cx="3256674" cy="499493"/>
          </a:xfrm>
        </p:spPr>
        <p:txBody>
          <a:bodyPr>
            <a:normAutofit/>
          </a:bodyPr>
          <a:lstStyle>
            <a:lvl1pPr marL="0" indent="0">
              <a:buNone/>
              <a:defRPr lang="en-US" sz="1600" i="0" kern="120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2" name="Text Placeholder 3">
            <a:extLst>
              <a:ext uri="{FF2B5EF4-FFF2-40B4-BE49-F238E27FC236}">
                <a16:creationId xmlns:a16="http://schemas.microsoft.com/office/drawing/2014/main" id="{648A6F22-3F59-4E0F-BAE5-9B7E0D16D33F}"/>
              </a:ext>
            </a:extLst>
          </p:cNvPr>
          <p:cNvSpPr>
            <a:spLocks noGrp="1"/>
          </p:cNvSpPr>
          <p:nvPr>
            <p:ph type="body" sz="half" idx="23"/>
          </p:nvPr>
        </p:nvSpPr>
        <p:spPr>
          <a:xfrm>
            <a:off x="8463725" y="3516353"/>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3" name="Text Placeholder 3">
            <a:extLst>
              <a:ext uri="{FF2B5EF4-FFF2-40B4-BE49-F238E27FC236}">
                <a16:creationId xmlns:a16="http://schemas.microsoft.com/office/drawing/2014/main" id="{5689CAE6-6963-412E-9DAD-B7B5AFC41DCF}"/>
              </a:ext>
            </a:extLst>
          </p:cNvPr>
          <p:cNvSpPr>
            <a:spLocks noGrp="1"/>
          </p:cNvSpPr>
          <p:nvPr>
            <p:ph type="body" sz="half" idx="24"/>
          </p:nvPr>
        </p:nvSpPr>
        <p:spPr>
          <a:xfrm>
            <a:off x="1386001" y="5627558"/>
            <a:ext cx="3256674" cy="499493"/>
          </a:xfrm>
        </p:spPr>
        <p:txBody>
          <a:bodyPr>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4" name="Text Placeholder 3">
            <a:extLst>
              <a:ext uri="{FF2B5EF4-FFF2-40B4-BE49-F238E27FC236}">
                <a16:creationId xmlns:a16="http://schemas.microsoft.com/office/drawing/2014/main" id="{98D9757D-1411-42F4-AABD-CC173E4A038B}"/>
              </a:ext>
            </a:extLst>
          </p:cNvPr>
          <p:cNvSpPr>
            <a:spLocks noGrp="1"/>
          </p:cNvSpPr>
          <p:nvPr>
            <p:ph type="body" sz="half" idx="25"/>
          </p:nvPr>
        </p:nvSpPr>
        <p:spPr>
          <a:xfrm>
            <a:off x="4924863" y="5627558"/>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5" name="Text Placeholder 3">
            <a:extLst>
              <a:ext uri="{FF2B5EF4-FFF2-40B4-BE49-F238E27FC236}">
                <a16:creationId xmlns:a16="http://schemas.microsoft.com/office/drawing/2014/main" id="{0590AA6E-50BC-4492-8B87-7D8D4A8A5E76}"/>
              </a:ext>
            </a:extLst>
          </p:cNvPr>
          <p:cNvSpPr>
            <a:spLocks noGrp="1"/>
          </p:cNvSpPr>
          <p:nvPr>
            <p:ph type="body" sz="half" idx="26"/>
          </p:nvPr>
        </p:nvSpPr>
        <p:spPr>
          <a:xfrm>
            <a:off x="8463725" y="5627558"/>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7" name="Picture Placeholder 46">
            <a:extLst>
              <a:ext uri="{FF2B5EF4-FFF2-40B4-BE49-F238E27FC236}">
                <a16:creationId xmlns:a16="http://schemas.microsoft.com/office/drawing/2014/main" id="{64786CCE-CCCC-4B2D-890D-9D719713DB79}"/>
              </a:ext>
            </a:extLst>
          </p:cNvPr>
          <p:cNvSpPr>
            <a:spLocks noGrp="1"/>
          </p:cNvSpPr>
          <p:nvPr>
            <p:ph type="pic" sz="quarter" idx="27"/>
          </p:nvPr>
        </p:nvSpPr>
        <p:spPr>
          <a:xfrm>
            <a:off x="1498434" y="2215180"/>
            <a:ext cx="867600" cy="868680"/>
          </a:xfrm>
          <a:prstGeom prst="ellipse">
            <a:avLst/>
          </a:prstGeom>
          <a:ln w="19050">
            <a:gradFill flip="none" rotWithShape="1">
              <a:gsLst>
                <a:gs pos="0">
                  <a:schemeClr val="bg2"/>
                </a:gs>
                <a:gs pos="100000">
                  <a:schemeClr val="accent1"/>
                </a:gs>
              </a:gsLst>
              <a:lin ang="0" scaled="1"/>
              <a:tileRect/>
            </a:gra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48" name="Picture Placeholder 46">
            <a:extLst>
              <a:ext uri="{FF2B5EF4-FFF2-40B4-BE49-F238E27FC236}">
                <a16:creationId xmlns:a16="http://schemas.microsoft.com/office/drawing/2014/main" id="{EB08972C-68CE-41CC-9351-3DD741E53936}"/>
              </a:ext>
            </a:extLst>
          </p:cNvPr>
          <p:cNvSpPr>
            <a:spLocks noGrp="1"/>
          </p:cNvSpPr>
          <p:nvPr>
            <p:ph type="pic" sz="quarter" idx="28"/>
          </p:nvPr>
        </p:nvSpPr>
        <p:spPr>
          <a:xfrm>
            <a:off x="5033744" y="2215180"/>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49" name="Picture Placeholder 46">
            <a:extLst>
              <a:ext uri="{FF2B5EF4-FFF2-40B4-BE49-F238E27FC236}">
                <a16:creationId xmlns:a16="http://schemas.microsoft.com/office/drawing/2014/main" id="{6347D157-8108-4656-88F3-59B693C47F9B}"/>
              </a:ext>
            </a:extLst>
          </p:cNvPr>
          <p:cNvSpPr>
            <a:spLocks noGrp="1"/>
          </p:cNvSpPr>
          <p:nvPr>
            <p:ph type="pic" sz="quarter" idx="29"/>
          </p:nvPr>
        </p:nvSpPr>
        <p:spPr>
          <a:xfrm>
            <a:off x="8569054" y="2215180"/>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0" name="Picture Placeholder 46">
            <a:extLst>
              <a:ext uri="{FF2B5EF4-FFF2-40B4-BE49-F238E27FC236}">
                <a16:creationId xmlns:a16="http://schemas.microsoft.com/office/drawing/2014/main" id="{B4548244-F89A-4EA8-9DB4-056E45B2FDF5}"/>
              </a:ext>
            </a:extLst>
          </p:cNvPr>
          <p:cNvSpPr>
            <a:spLocks noGrp="1"/>
          </p:cNvSpPr>
          <p:nvPr>
            <p:ph type="pic" sz="quarter" idx="30"/>
          </p:nvPr>
        </p:nvSpPr>
        <p:spPr>
          <a:xfrm>
            <a:off x="1498434" y="4347291"/>
            <a:ext cx="867600" cy="868680"/>
          </a:xfrm>
          <a:prstGeom prst="ellipse">
            <a:avLst/>
          </a:prstGeom>
          <a:ln w="19050">
            <a:gradFill flip="none" rotWithShape="1">
              <a:gsLst>
                <a:gs pos="0">
                  <a:schemeClr val="bg2"/>
                </a:gs>
                <a:gs pos="100000">
                  <a:schemeClr val="accent1"/>
                </a:gs>
              </a:gsLst>
              <a:lin ang="0" scaled="1"/>
              <a:tileRect/>
            </a:gra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1" name="Picture Placeholder 46">
            <a:extLst>
              <a:ext uri="{FF2B5EF4-FFF2-40B4-BE49-F238E27FC236}">
                <a16:creationId xmlns:a16="http://schemas.microsoft.com/office/drawing/2014/main" id="{6B46EEEA-383D-42CD-ABFC-86BD330E07A0}"/>
              </a:ext>
            </a:extLst>
          </p:cNvPr>
          <p:cNvSpPr>
            <a:spLocks noGrp="1"/>
          </p:cNvSpPr>
          <p:nvPr>
            <p:ph type="pic" sz="quarter" idx="31"/>
          </p:nvPr>
        </p:nvSpPr>
        <p:spPr>
          <a:xfrm>
            <a:off x="5033744" y="4347291"/>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2" name="Picture Placeholder 46">
            <a:extLst>
              <a:ext uri="{FF2B5EF4-FFF2-40B4-BE49-F238E27FC236}">
                <a16:creationId xmlns:a16="http://schemas.microsoft.com/office/drawing/2014/main" id="{DF75483C-CE05-4E90-8A93-D04244423927}"/>
              </a:ext>
            </a:extLst>
          </p:cNvPr>
          <p:cNvSpPr>
            <a:spLocks noGrp="1"/>
          </p:cNvSpPr>
          <p:nvPr>
            <p:ph type="pic" sz="quarter" idx="32"/>
          </p:nvPr>
        </p:nvSpPr>
        <p:spPr>
          <a:xfrm>
            <a:off x="8569054" y="4347291"/>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4" name="Rectangle 53">
            <a:extLst>
              <a:ext uri="{FF2B5EF4-FFF2-40B4-BE49-F238E27FC236}">
                <a16:creationId xmlns:a16="http://schemas.microsoft.com/office/drawing/2014/main" id="{1C2768A5-0309-41B3-94FB-AA3A2FCB638E}"/>
              </a:ext>
            </a:extLst>
          </p:cNvPr>
          <p:cNvSpPr/>
          <p:nvPr userDrawn="1"/>
        </p:nvSpPr>
        <p:spPr>
          <a:xfrm>
            <a:off x="1285167" y="871728"/>
            <a:ext cx="72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21698366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385FB182-4CCC-45D7-A2A4-A593CA00EB54}"/>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E8E2AFE-9147-47F3-ADFE-AD251E989D20}"/>
              </a:ext>
            </a:extLst>
          </p:cNvPr>
          <p:cNvSpPr>
            <a:spLocks noGrp="1"/>
          </p:cNvSpPr>
          <p:nvPr>
            <p:ph type="title" hasCustomPrompt="1"/>
          </p:nvPr>
        </p:nvSpPr>
        <p:spPr>
          <a:xfrm>
            <a:off x="1814400" y="1144587"/>
            <a:ext cx="9395400" cy="1483413"/>
          </a:xfrm>
        </p:spPr>
        <p:txBody>
          <a:bodyPr>
            <a:noAutofit/>
          </a:bodyPr>
          <a:lstStyle>
            <a:lvl1pPr>
              <a:defRPr sz="5500"/>
            </a:lvl1pPr>
          </a:lstStyle>
          <a:p>
            <a:r>
              <a:rPr lang="en-US" dirty="0"/>
              <a:t>THANK</a:t>
            </a:r>
            <a:br>
              <a:rPr lang="en-US" dirty="0"/>
            </a:br>
            <a:r>
              <a:rPr lang="en-US" dirty="0"/>
              <a:t>YOU!</a:t>
            </a:r>
          </a:p>
        </p:txBody>
      </p:sp>
      <p:sp>
        <p:nvSpPr>
          <p:cNvPr id="4" name="Date Placeholder 3">
            <a:extLst>
              <a:ext uri="{FF2B5EF4-FFF2-40B4-BE49-F238E27FC236}">
                <a16:creationId xmlns:a16="http://schemas.microsoft.com/office/drawing/2014/main" id="{59B46BDE-7853-435A-80A6-D25940D17A54}"/>
              </a:ext>
            </a:extLst>
          </p:cNvPr>
          <p:cNvSpPr>
            <a:spLocks noGrp="1"/>
          </p:cNvSpPr>
          <p:nvPr>
            <p:ph type="dt" sz="half" idx="10"/>
          </p:nvPr>
        </p:nvSpPr>
        <p:spPr/>
        <p:txBody>
          <a:bodyPr/>
          <a:lstStyle/>
          <a:p>
            <a:fld id="{11D0F1A0-84E6-4AA0-9183-7CA10A278BD9}" type="datetime1">
              <a:rPr lang="en-US" smtClean="0"/>
              <a:t>3/10/2023</a:t>
            </a:fld>
            <a:endParaRPr lang="en-US" dirty="0"/>
          </a:p>
        </p:txBody>
      </p:sp>
      <p:sp>
        <p:nvSpPr>
          <p:cNvPr id="5" name="Footer Placeholder 4">
            <a:extLst>
              <a:ext uri="{FF2B5EF4-FFF2-40B4-BE49-F238E27FC236}">
                <a16:creationId xmlns:a16="http://schemas.microsoft.com/office/drawing/2014/main" id="{B4C83E82-A916-403C-8BE8-252132A9420A}"/>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1C7F2326-238E-4FE6-8842-680DE4A0432D}"/>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8B9D0891-2A9E-4F35-82BE-7966AECBB0F1}"/>
              </a:ext>
            </a:extLst>
          </p:cNvPr>
          <p:cNvSpPr/>
          <p:nvPr userDrawn="1"/>
        </p:nvSpPr>
        <p:spPr>
          <a:xfrm>
            <a:off x="1379621" y="0"/>
            <a:ext cx="144000" cy="248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Subtitle 2">
            <a:extLst>
              <a:ext uri="{FF2B5EF4-FFF2-40B4-BE49-F238E27FC236}">
                <a16:creationId xmlns:a16="http://schemas.microsoft.com/office/drawing/2014/main" id="{E52F6420-3AFC-4D7F-A45D-56EA5EFC0D18}"/>
              </a:ext>
            </a:extLst>
          </p:cNvPr>
          <p:cNvSpPr>
            <a:spLocks noGrp="1"/>
          </p:cNvSpPr>
          <p:nvPr>
            <p:ph type="subTitle" idx="13" hasCustomPrompt="1"/>
          </p:nvPr>
        </p:nvSpPr>
        <p:spPr>
          <a:xfrm>
            <a:off x="1812758" y="3038688"/>
            <a:ext cx="9144000" cy="1397991"/>
          </a:xfrm>
        </p:spPr>
        <p:txBody>
          <a:bodyPr>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Lorem Ipsum</a:t>
            </a:r>
            <a:br>
              <a:rPr lang="en-US" dirty="0"/>
            </a:br>
            <a:r>
              <a:rPr lang="en-US" dirty="0"/>
              <a:t>Dolor</a:t>
            </a:r>
          </a:p>
        </p:txBody>
      </p:sp>
      <p:cxnSp>
        <p:nvCxnSpPr>
          <p:cNvPr id="11" name="Straight Connector 10">
            <a:extLst>
              <a:ext uri="{FF2B5EF4-FFF2-40B4-BE49-F238E27FC236}">
                <a16:creationId xmlns:a16="http://schemas.microsoft.com/office/drawing/2014/main" id="{2BC78E93-F6DF-44C7-A9BB-D035C397BFD5}"/>
              </a:ext>
            </a:extLst>
          </p:cNvPr>
          <p:cNvCxnSpPr/>
          <p:nvPr userDrawn="1"/>
        </p:nvCxnSpPr>
        <p:spPr>
          <a:xfrm>
            <a:off x="1957137" y="2883641"/>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C87BFFD5-4519-4811-BDD2-3B0318780ACC}"/>
              </a:ext>
            </a:extLst>
          </p:cNvPr>
          <p:cNvCxnSpPr>
            <a:cxnSpLocks/>
          </p:cNvCxnSpPr>
          <p:nvPr userDrawn="1"/>
        </p:nvCxnSpPr>
        <p:spPr>
          <a:xfrm rot="16200000">
            <a:off x="10391274" y="6172200"/>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4">
            <a:extLst>
              <a:ext uri="{FF2B5EF4-FFF2-40B4-BE49-F238E27FC236}">
                <a16:creationId xmlns:a16="http://schemas.microsoft.com/office/drawing/2014/main" id="{A4E36001-6B54-4F6D-9532-965904F3C338}"/>
              </a:ext>
            </a:extLst>
          </p:cNvPr>
          <p:cNvSpPr>
            <a:spLocks noGrp="1"/>
          </p:cNvSpPr>
          <p:nvPr>
            <p:ph type="body" sz="quarter" idx="14" hasCustomPrompt="1"/>
          </p:nvPr>
        </p:nvSpPr>
        <p:spPr>
          <a:xfrm>
            <a:off x="9416048" y="5377580"/>
            <a:ext cx="1460500" cy="481013"/>
          </a:xfrm>
        </p:spPr>
        <p:txBody>
          <a:bodyPr/>
          <a:lstStyle>
            <a:lvl1pPr marL="0" indent="0" algn="r">
              <a:buNone/>
              <a:defRPr lang="en-US" sz="3000" b="1" i="0" kern="1200" dirty="0">
                <a:solidFill>
                  <a:schemeClr val="tx2"/>
                </a:solidFill>
                <a:latin typeface="+mn-lt"/>
                <a:ea typeface="+mn-ea"/>
                <a:cs typeface="+mn-cs"/>
              </a:defRPr>
            </a:lvl1pPr>
          </a:lstStyle>
          <a:p>
            <a:pPr lvl="0"/>
            <a:r>
              <a:rPr lang="en-US" dirty="0"/>
              <a:t>20XX</a:t>
            </a:r>
          </a:p>
        </p:txBody>
      </p:sp>
    </p:spTree>
    <p:extLst>
      <p:ext uri="{BB962C8B-B14F-4D97-AF65-F5344CB8AC3E}">
        <p14:creationId xmlns:p14="http://schemas.microsoft.com/office/powerpoint/2010/main" val="1109067311"/>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_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E6F6CA0-765E-484B-B9C2-16E6A4F4986D}"/>
              </a:ext>
            </a:extLst>
          </p:cNvPr>
          <p:cNvSpPr/>
          <p:nvPr userDrawn="1"/>
        </p:nvSpPr>
        <p:spPr>
          <a:xfrm>
            <a:off x="-1" y="0"/>
            <a:ext cx="12191989"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2522758"/>
            <a:ext cx="8807116" cy="2387600"/>
          </a:xfrm>
        </p:spPr>
        <p:txBody>
          <a:bodyPr anchor="b">
            <a:normAutofit/>
          </a:bodyPr>
          <a:lstStyle>
            <a:lvl1pPr algn="l">
              <a:defRPr sz="5500" b="1">
                <a:solidFill>
                  <a:schemeClr val="bg1"/>
                </a:solidFill>
              </a:defRPr>
            </a:lvl1pPr>
          </a:lstStyle>
          <a:p>
            <a:r>
              <a:rPr lang="en-US" dirty="0"/>
              <a:t>THANK</a:t>
            </a:r>
            <a:br>
              <a:rPr lang="en-US" dirty="0"/>
            </a:br>
            <a:r>
              <a:rPr lang="en-US" dirty="0"/>
              <a:t>YOU!</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5257226"/>
            <a:ext cx="9144000" cy="1397991"/>
          </a:xfrm>
        </p:spPr>
        <p:txBody>
          <a:bodyPr>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Lorem Ipsum</a:t>
            </a:r>
            <a:br>
              <a:rPr lang="en-US" dirty="0"/>
            </a:br>
            <a:r>
              <a:rPr lang="en-US" dirty="0"/>
              <a:t>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7339F772-C659-4F6E-A95D-21349475745A}" type="datetime1">
              <a:rPr lang="en-US" smtClean="0"/>
              <a:t>3/10/2023</a:t>
            </a:fld>
            <a:endParaRPr lang="en-US" dirty="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3438000"/>
            <a:ext cx="144000" cy="342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 name="Straight Connector 11">
            <a:extLst>
              <a:ext uri="{FF2B5EF4-FFF2-40B4-BE49-F238E27FC236}">
                <a16:creationId xmlns:a16="http://schemas.microsoft.com/office/drawing/2014/main" id="{08240730-69E4-4798-8578-D648F7A2C4C9}"/>
              </a:ext>
            </a:extLst>
          </p:cNvPr>
          <p:cNvCxnSpPr/>
          <p:nvPr userDrawn="1"/>
        </p:nvCxnSpPr>
        <p:spPr>
          <a:xfrm>
            <a:off x="1957137" y="5102179"/>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84AF3E3-F20C-4D84-A158-6DFC09B69A91}"/>
              </a:ext>
            </a:extLst>
          </p:cNvPr>
          <p:cNvCxnSpPr>
            <a:cxnSpLocks/>
          </p:cNvCxnSpPr>
          <p:nvPr userDrawn="1"/>
        </p:nvCxnSpPr>
        <p:spPr>
          <a:xfrm rot="16200000">
            <a:off x="10391274" y="685801"/>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Text Placeholder 14">
            <a:extLst>
              <a:ext uri="{FF2B5EF4-FFF2-40B4-BE49-F238E27FC236}">
                <a16:creationId xmlns:a16="http://schemas.microsoft.com/office/drawing/2014/main" id="{C32342D9-9DBE-4809-840C-62844DDC034F}"/>
              </a:ext>
            </a:extLst>
          </p:cNvPr>
          <p:cNvSpPr>
            <a:spLocks noGrp="1"/>
          </p:cNvSpPr>
          <p:nvPr>
            <p:ph type="body" sz="quarter" idx="13" hasCustomPrompt="1"/>
          </p:nvPr>
        </p:nvSpPr>
        <p:spPr>
          <a:xfrm>
            <a:off x="9416048" y="1006893"/>
            <a:ext cx="1460500" cy="481013"/>
          </a:xfrm>
        </p:spPr>
        <p:txBody>
          <a:bodyPr/>
          <a:lstStyle>
            <a:lvl1pPr marL="0" indent="0" algn="r">
              <a:buNone/>
              <a:defRPr lang="en-US" sz="3000" b="1" i="0" kern="1200" dirty="0">
                <a:solidFill>
                  <a:schemeClr val="tx2"/>
                </a:solidFill>
                <a:latin typeface="+mn-lt"/>
                <a:ea typeface="+mn-ea"/>
                <a:cs typeface="+mn-cs"/>
              </a:defRPr>
            </a:lvl1pPr>
          </a:lstStyle>
          <a:p>
            <a:pPr lvl="0"/>
            <a:r>
              <a:rPr lang="en-US" dirty="0"/>
              <a:t>20XX</a:t>
            </a:r>
          </a:p>
        </p:txBody>
      </p:sp>
    </p:spTree>
    <p:extLst>
      <p:ext uri="{BB962C8B-B14F-4D97-AF65-F5344CB8AC3E}">
        <p14:creationId xmlns:p14="http://schemas.microsoft.com/office/powerpoint/2010/main" val="119889764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2_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E6F6CA0-765E-484B-B9C2-16E6A4F4986D}"/>
              </a:ext>
            </a:extLst>
          </p:cNvPr>
          <p:cNvSpPr/>
          <p:nvPr userDrawn="1"/>
        </p:nvSpPr>
        <p:spPr>
          <a:xfrm>
            <a:off x="0" y="4251158"/>
            <a:ext cx="12192000" cy="2606842"/>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4700332"/>
            <a:ext cx="8807116" cy="915873"/>
          </a:xfrm>
        </p:spPr>
        <p:txBody>
          <a:bodyPr anchor="b">
            <a:normAutofit/>
          </a:bodyPr>
          <a:lstStyle>
            <a:lvl1pPr algn="l">
              <a:defRPr sz="5500" b="1">
                <a:solidFill>
                  <a:schemeClr val="bg1"/>
                </a:solidFill>
              </a:defRPr>
            </a:lvl1pPr>
          </a:lstStyle>
          <a:p>
            <a:r>
              <a:rPr lang="en-US" noProof="0"/>
              <a:t>THANK YOU!</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5963075"/>
            <a:ext cx="9144000" cy="601840"/>
          </a:xfrm>
        </p:spPr>
        <p:txBody>
          <a:bodyPr>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Lorem Ipsum 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553C389B-1365-4D57-8640-FE32C76A82BF}" type="datetime1">
              <a:rPr lang="en-US" noProof="0" smtClean="0"/>
              <a:t>3/10/2023</a:t>
            </a:fld>
            <a:endParaRPr lang="en-US" noProof="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a:lstStyle/>
          <a:p>
            <a:r>
              <a:rPr lang="en-US" noProof="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noProof="0" smtClean="0"/>
              <a:t>‹#›</a:t>
            </a:fld>
            <a:endParaRPr lang="en-US" noProof="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4878000"/>
            <a:ext cx="144000" cy="19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12" name="Straight Connector 11">
            <a:extLst>
              <a:ext uri="{FF2B5EF4-FFF2-40B4-BE49-F238E27FC236}">
                <a16:creationId xmlns:a16="http://schemas.microsoft.com/office/drawing/2014/main" id="{08240730-69E4-4798-8578-D648F7A2C4C9}"/>
              </a:ext>
            </a:extLst>
          </p:cNvPr>
          <p:cNvCxnSpPr/>
          <p:nvPr userDrawn="1"/>
        </p:nvCxnSpPr>
        <p:spPr>
          <a:xfrm>
            <a:off x="1957137" y="5808027"/>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F632EEF-732A-4DE7-BC5A-A86C31DB6F5A}"/>
              </a:ext>
            </a:extLst>
          </p:cNvPr>
          <p:cNvCxnSpPr>
            <a:cxnSpLocks/>
          </p:cNvCxnSpPr>
          <p:nvPr userDrawn="1"/>
        </p:nvCxnSpPr>
        <p:spPr>
          <a:xfrm rot="16200000">
            <a:off x="10391274" y="685801"/>
            <a:ext cx="1371600" cy="0"/>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sp>
        <p:nvSpPr>
          <p:cNvPr id="16" name="Text Placeholder 14">
            <a:extLst>
              <a:ext uri="{FF2B5EF4-FFF2-40B4-BE49-F238E27FC236}">
                <a16:creationId xmlns:a16="http://schemas.microsoft.com/office/drawing/2014/main" id="{C54CE062-7CDB-4AB7-B86E-461B22E7F450}"/>
              </a:ext>
            </a:extLst>
          </p:cNvPr>
          <p:cNvSpPr>
            <a:spLocks noGrp="1"/>
          </p:cNvSpPr>
          <p:nvPr>
            <p:ph type="body" sz="quarter" idx="14" hasCustomPrompt="1"/>
          </p:nvPr>
        </p:nvSpPr>
        <p:spPr>
          <a:xfrm>
            <a:off x="9416048" y="1006893"/>
            <a:ext cx="1460500" cy="481013"/>
          </a:xfrm>
        </p:spPr>
        <p:txBody>
          <a:bodyPr/>
          <a:lstStyle>
            <a:lvl1pPr marL="0" indent="0" algn="r">
              <a:buNone/>
              <a:defRPr lang="en-US" sz="3000" b="1" i="0" kern="1200" dirty="0">
                <a:solidFill>
                  <a:schemeClr val="bg2"/>
                </a:solidFill>
                <a:latin typeface="+mn-lt"/>
                <a:ea typeface="+mn-ea"/>
                <a:cs typeface="+mn-cs"/>
              </a:defRPr>
            </a:lvl1pPr>
          </a:lstStyle>
          <a:p>
            <a:pPr lvl="0"/>
            <a:r>
              <a:rPr lang="en-US" noProof="0"/>
              <a:t>20XX</a:t>
            </a:r>
          </a:p>
        </p:txBody>
      </p:sp>
    </p:spTree>
    <p:extLst>
      <p:ext uri="{BB962C8B-B14F-4D97-AF65-F5344CB8AC3E}">
        <p14:creationId xmlns:p14="http://schemas.microsoft.com/office/powerpoint/2010/main" val="361634798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3_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1D61DF5-2BE6-40B6-97DF-A161EF9520AA}"/>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2413986"/>
            <a:ext cx="7107331" cy="1838643"/>
          </a:xfrm>
        </p:spPr>
        <p:txBody>
          <a:bodyPr anchor="b">
            <a:normAutofit/>
          </a:bodyPr>
          <a:lstStyle>
            <a:lvl1pPr algn="l">
              <a:defRPr sz="5500" b="1">
                <a:solidFill>
                  <a:schemeClr val="bg1"/>
                </a:solidFill>
              </a:defRPr>
            </a:lvl1pPr>
          </a:lstStyle>
          <a:p>
            <a:r>
              <a:rPr lang="en-US" dirty="0"/>
              <a:t>THANK</a:t>
            </a:r>
            <a:br>
              <a:rPr lang="en-US" dirty="0"/>
            </a:br>
            <a:r>
              <a:rPr lang="en-US" dirty="0"/>
              <a:t>YOU!</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4599498"/>
            <a:ext cx="7107331" cy="966857"/>
          </a:xfrm>
        </p:spPr>
        <p:txBody>
          <a:bodyPr>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Lorem Ipsum</a:t>
            </a:r>
            <a:br>
              <a:rPr lang="en-US" dirty="0"/>
            </a:br>
            <a:r>
              <a:rPr lang="en-US" dirty="0"/>
              <a:t>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CF1BB306-77B6-40D8-8A71-1A24515FE48B}" type="datetime1">
              <a:rPr lang="en-US" smtClean="0"/>
              <a:t>3/10/2023</a:t>
            </a:fld>
            <a:endParaRPr lang="en-US" dirty="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2740862"/>
            <a:ext cx="144000" cy="1289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 name="Straight Connector 11">
            <a:extLst>
              <a:ext uri="{FF2B5EF4-FFF2-40B4-BE49-F238E27FC236}">
                <a16:creationId xmlns:a16="http://schemas.microsoft.com/office/drawing/2014/main" id="{08240730-69E4-4798-8578-D648F7A2C4C9}"/>
              </a:ext>
            </a:extLst>
          </p:cNvPr>
          <p:cNvCxnSpPr/>
          <p:nvPr userDrawn="1"/>
        </p:nvCxnSpPr>
        <p:spPr>
          <a:xfrm>
            <a:off x="1957137" y="4444451"/>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6E88EDA-C5A5-4C22-8CE4-5C7FDCF2E859}"/>
              </a:ext>
            </a:extLst>
          </p:cNvPr>
          <p:cNvCxnSpPr>
            <a:cxnSpLocks/>
          </p:cNvCxnSpPr>
          <p:nvPr userDrawn="1"/>
        </p:nvCxnSpPr>
        <p:spPr>
          <a:xfrm flipV="1">
            <a:off x="11077074" y="5622756"/>
            <a:ext cx="0" cy="984222"/>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4">
            <a:extLst>
              <a:ext uri="{FF2B5EF4-FFF2-40B4-BE49-F238E27FC236}">
                <a16:creationId xmlns:a16="http://schemas.microsoft.com/office/drawing/2014/main" id="{1B98974C-AC7A-4E66-AE1A-DBA5F1A1D054}"/>
              </a:ext>
            </a:extLst>
          </p:cNvPr>
          <p:cNvSpPr>
            <a:spLocks noGrp="1"/>
          </p:cNvSpPr>
          <p:nvPr>
            <p:ph type="body" sz="quarter" idx="13" hasCustomPrompt="1"/>
          </p:nvPr>
        </p:nvSpPr>
        <p:spPr>
          <a:xfrm>
            <a:off x="9416048" y="5513936"/>
            <a:ext cx="1460500" cy="481013"/>
          </a:xfrm>
        </p:spPr>
        <p:txBody>
          <a:bodyPr/>
          <a:lstStyle>
            <a:lvl1pPr marL="0" indent="0" algn="r">
              <a:buNone/>
              <a:defRPr lang="en-US" sz="3000" b="1" i="0" kern="1200" dirty="0">
                <a:solidFill>
                  <a:schemeClr val="tx2"/>
                </a:solidFill>
                <a:latin typeface="+mn-lt"/>
                <a:ea typeface="+mn-ea"/>
                <a:cs typeface="+mn-cs"/>
              </a:defRPr>
            </a:lvl1pPr>
          </a:lstStyle>
          <a:p>
            <a:pPr lvl="0"/>
            <a:r>
              <a:rPr lang="en-US" dirty="0"/>
              <a:t>20XX</a:t>
            </a:r>
          </a:p>
        </p:txBody>
      </p:sp>
    </p:spTree>
    <p:extLst>
      <p:ext uri="{BB962C8B-B14F-4D97-AF65-F5344CB8AC3E}">
        <p14:creationId xmlns:p14="http://schemas.microsoft.com/office/powerpoint/2010/main" val="131369962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4_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E6F6CA0-765E-484B-B9C2-16E6A4F4986D}"/>
              </a:ext>
            </a:extLst>
          </p:cNvPr>
          <p:cNvSpPr/>
          <p:nvPr userDrawn="1"/>
        </p:nvSpPr>
        <p:spPr>
          <a:xfrm>
            <a:off x="0" y="0"/>
            <a:ext cx="12192000" cy="4446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4764500"/>
            <a:ext cx="8807116" cy="915873"/>
          </a:xfrm>
        </p:spPr>
        <p:txBody>
          <a:bodyPr anchor="b">
            <a:normAutofit/>
          </a:bodyPr>
          <a:lstStyle>
            <a:lvl1pPr algn="l">
              <a:defRPr sz="5500" b="1">
                <a:gradFill>
                  <a:gsLst>
                    <a:gs pos="0">
                      <a:schemeClr val="bg2"/>
                    </a:gs>
                    <a:gs pos="100000">
                      <a:schemeClr val="accent1"/>
                    </a:gs>
                  </a:gsLst>
                  <a:lin ang="0" scaled="1"/>
                </a:gradFill>
              </a:defRPr>
            </a:lvl1pPr>
          </a:lstStyle>
          <a:p>
            <a:r>
              <a:rPr lang="en-US" noProof="0"/>
              <a:t>THANK YOU!</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6043285"/>
            <a:ext cx="9144000" cy="601840"/>
          </a:xfrm>
        </p:spPr>
        <p:txBody>
          <a:bodyPr>
            <a:normAutofit/>
          </a:bodyPr>
          <a:lstStyle>
            <a:lvl1pPr marL="0" indent="0" algn="l">
              <a:buNone/>
              <a:defRPr sz="3000" b="1" i="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Lorem Ipsum 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646D3CFD-4D7A-41AC-A46D-B09F422513E8}" type="datetime1">
              <a:rPr lang="en-US" noProof="0" smtClean="0"/>
              <a:t>3/10/2023</a:t>
            </a:fld>
            <a:endParaRPr lang="en-US" noProof="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a:lstStyle>
            <a:lvl1pPr>
              <a:defRPr>
                <a:solidFill>
                  <a:schemeClr val="accent1"/>
                </a:solidFill>
              </a:defRPr>
            </a:lvl1pPr>
          </a:lstStyle>
          <a:p>
            <a:r>
              <a:rPr lang="en-US" noProof="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lvl1pPr>
              <a:defRPr>
                <a:solidFill>
                  <a:schemeClr val="accent1"/>
                </a:solidFill>
              </a:defRPr>
            </a:lvl1pPr>
          </a:lstStyle>
          <a:p>
            <a:fld id="{95CBEC59-7FF9-4688-98DF-89832A0C9025}" type="slidenum">
              <a:rPr lang="en-US" noProof="0" smtClean="0"/>
              <a:pPr/>
              <a:t>‹#›</a:t>
            </a:fld>
            <a:endParaRPr lang="en-US" noProof="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4950000"/>
            <a:ext cx="144000" cy="190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13" name="Straight Connector 12">
            <a:extLst>
              <a:ext uri="{FF2B5EF4-FFF2-40B4-BE49-F238E27FC236}">
                <a16:creationId xmlns:a16="http://schemas.microsoft.com/office/drawing/2014/main" id="{484AF3E3-F20C-4D84-A158-6DFC09B69A91}"/>
              </a:ext>
            </a:extLst>
          </p:cNvPr>
          <p:cNvCxnSpPr>
            <a:cxnSpLocks/>
          </p:cNvCxnSpPr>
          <p:nvPr userDrawn="1"/>
        </p:nvCxnSpPr>
        <p:spPr>
          <a:xfrm rot="10800000">
            <a:off x="10820400" y="870003"/>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Text Placeholder 14">
            <a:extLst>
              <a:ext uri="{FF2B5EF4-FFF2-40B4-BE49-F238E27FC236}">
                <a16:creationId xmlns:a16="http://schemas.microsoft.com/office/drawing/2014/main" id="{C32342D9-9DBE-4809-840C-62844DDC034F}"/>
              </a:ext>
            </a:extLst>
          </p:cNvPr>
          <p:cNvSpPr>
            <a:spLocks noGrp="1"/>
          </p:cNvSpPr>
          <p:nvPr>
            <p:ph type="body" sz="quarter" idx="13" hasCustomPrompt="1"/>
          </p:nvPr>
        </p:nvSpPr>
        <p:spPr>
          <a:xfrm>
            <a:off x="10668000" y="1005185"/>
            <a:ext cx="1460500" cy="481013"/>
          </a:xfrm>
        </p:spPr>
        <p:txBody>
          <a:bodyPr/>
          <a:lstStyle>
            <a:lvl1pPr marL="0" indent="0" algn="l">
              <a:buNone/>
              <a:defRPr lang="en-US" sz="3000" b="1" i="0" kern="1200" dirty="0">
                <a:solidFill>
                  <a:schemeClr val="tx2"/>
                </a:solidFill>
                <a:latin typeface="+mn-lt"/>
                <a:ea typeface="+mn-ea"/>
                <a:cs typeface="+mn-cs"/>
              </a:defRPr>
            </a:lvl1pPr>
          </a:lstStyle>
          <a:p>
            <a:pPr lvl="0"/>
            <a:r>
              <a:rPr lang="en-US" noProof="0"/>
              <a:t>20XX</a:t>
            </a:r>
          </a:p>
        </p:txBody>
      </p:sp>
      <p:cxnSp>
        <p:nvCxnSpPr>
          <p:cNvPr id="14" name="Straight Connector 13">
            <a:extLst>
              <a:ext uri="{FF2B5EF4-FFF2-40B4-BE49-F238E27FC236}">
                <a16:creationId xmlns:a16="http://schemas.microsoft.com/office/drawing/2014/main" id="{5475710E-5533-4BB2-A66B-352BB2B1F9CB}"/>
              </a:ext>
            </a:extLst>
          </p:cNvPr>
          <p:cNvCxnSpPr/>
          <p:nvPr userDrawn="1"/>
        </p:nvCxnSpPr>
        <p:spPr>
          <a:xfrm>
            <a:off x="1957137" y="5823067"/>
            <a:ext cx="930442"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831271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E02F8A-97AC-456C-B9E3-45A7D520C5D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340F483-F2B9-47A3-9B5C-8C264B7016BD}"/>
              </a:ext>
            </a:extLst>
          </p:cNvPr>
          <p:cNvSpPr>
            <a:spLocks noGrp="1"/>
          </p:cNvSpPr>
          <p:nvPr>
            <p:ph type="dt" sz="half" idx="10"/>
          </p:nvPr>
        </p:nvSpPr>
        <p:spPr/>
        <p:txBody>
          <a:bodyPr/>
          <a:lstStyle/>
          <a:p>
            <a:fld id="{9294036C-9E7C-4FFC-99FA-414B61E345DD}" type="datetimeFigureOut">
              <a:rPr lang="en-US" smtClean="0"/>
              <a:t>3/10/2023</a:t>
            </a:fld>
            <a:endParaRPr lang="en-US" dirty="0"/>
          </a:p>
        </p:txBody>
      </p:sp>
      <p:sp>
        <p:nvSpPr>
          <p:cNvPr id="4" name="Footer Placeholder 3">
            <a:extLst>
              <a:ext uri="{FF2B5EF4-FFF2-40B4-BE49-F238E27FC236}">
                <a16:creationId xmlns:a16="http://schemas.microsoft.com/office/drawing/2014/main" id="{25849874-9D9B-4597-B20D-33D6F58BCA32}"/>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5B35894C-9062-435A-9758-82ED9C6D787E}"/>
              </a:ext>
            </a:extLst>
          </p:cNvPr>
          <p:cNvSpPr>
            <a:spLocks noGrp="1"/>
          </p:cNvSpPr>
          <p:nvPr>
            <p:ph type="sldNum" sz="quarter" idx="12"/>
          </p:nvPr>
        </p:nvSpPr>
        <p:spPr/>
        <p:txBody>
          <a:bodyPr/>
          <a:lstStyle/>
          <a:p>
            <a:fld id="{ED6580AB-5C3C-4B4F-8E2A-8B7A0A8CE695}" type="slidenum">
              <a:rPr lang="en-US" smtClean="0"/>
              <a:t>‹#›</a:t>
            </a:fld>
            <a:endParaRPr lang="en-US" dirty="0"/>
          </a:p>
        </p:txBody>
      </p:sp>
    </p:spTree>
    <p:extLst>
      <p:ext uri="{BB962C8B-B14F-4D97-AF65-F5344CB8AC3E}">
        <p14:creationId xmlns:p14="http://schemas.microsoft.com/office/powerpoint/2010/main" val="268177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6A3F6AD-4D61-4238-AB7D-613625BFF81F}"/>
              </a:ext>
            </a:extLst>
          </p:cNvPr>
          <p:cNvSpPr>
            <a:spLocks noGrp="1"/>
          </p:cNvSpPr>
          <p:nvPr>
            <p:ph type="dt" sz="half" idx="10"/>
          </p:nvPr>
        </p:nvSpPr>
        <p:spPr/>
        <p:txBody>
          <a:bodyPr/>
          <a:lstStyle/>
          <a:p>
            <a:fld id="{9294036C-9E7C-4FFC-99FA-414B61E345DD}" type="datetimeFigureOut">
              <a:rPr lang="en-US" smtClean="0"/>
              <a:t>3/10/2023</a:t>
            </a:fld>
            <a:endParaRPr lang="en-US" dirty="0"/>
          </a:p>
        </p:txBody>
      </p:sp>
      <p:sp>
        <p:nvSpPr>
          <p:cNvPr id="3" name="Footer Placeholder 2">
            <a:extLst>
              <a:ext uri="{FF2B5EF4-FFF2-40B4-BE49-F238E27FC236}">
                <a16:creationId xmlns:a16="http://schemas.microsoft.com/office/drawing/2014/main" id="{D8AACDC9-944D-47C6-B286-82C86AD94318}"/>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E4EAAC43-3846-4080-B764-AB2DB308C58A}"/>
              </a:ext>
            </a:extLst>
          </p:cNvPr>
          <p:cNvSpPr>
            <a:spLocks noGrp="1"/>
          </p:cNvSpPr>
          <p:nvPr>
            <p:ph type="sldNum" sz="quarter" idx="12"/>
          </p:nvPr>
        </p:nvSpPr>
        <p:spPr/>
        <p:txBody>
          <a:bodyPr/>
          <a:lstStyle/>
          <a:p>
            <a:fld id="{ED6580AB-5C3C-4B4F-8E2A-8B7A0A8CE695}" type="slidenum">
              <a:rPr lang="en-US" smtClean="0"/>
              <a:t>‹#›</a:t>
            </a:fld>
            <a:endParaRPr lang="en-US" dirty="0"/>
          </a:p>
        </p:txBody>
      </p:sp>
    </p:spTree>
    <p:extLst>
      <p:ext uri="{BB962C8B-B14F-4D97-AF65-F5344CB8AC3E}">
        <p14:creationId xmlns:p14="http://schemas.microsoft.com/office/powerpoint/2010/main" val="28213701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6F4779-0336-4AFA-B9A7-259EE8BEC15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B82F449-DDC3-4694-81E5-91A4B8F433E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F00A2C4-3B2E-46AC-9605-73F5B2CC1F5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6909769-F5A5-4635-BD0C-D6049DEB9632}"/>
              </a:ext>
            </a:extLst>
          </p:cNvPr>
          <p:cNvSpPr>
            <a:spLocks noGrp="1"/>
          </p:cNvSpPr>
          <p:nvPr>
            <p:ph type="dt" sz="half" idx="10"/>
          </p:nvPr>
        </p:nvSpPr>
        <p:spPr/>
        <p:txBody>
          <a:bodyPr/>
          <a:lstStyle/>
          <a:p>
            <a:fld id="{9294036C-9E7C-4FFC-99FA-414B61E345DD}" type="datetimeFigureOut">
              <a:rPr lang="en-US" smtClean="0"/>
              <a:t>3/10/2023</a:t>
            </a:fld>
            <a:endParaRPr lang="en-US" dirty="0"/>
          </a:p>
        </p:txBody>
      </p:sp>
      <p:sp>
        <p:nvSpPr>
          <p:cNvPr id="6" name="Footer Placeholder 5">
            <a:extLst>
              <a:ext uri="{FF2B5EF4-FFF2-40B4-BE49-F238E27FC236}">
                <a16:creationId xmlns:a16="http://schemas.microsoft.com/office/drawing/2014/main" id="{F9252DC3-D3D7-446F-A866-D7820B7BF876}"/>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471CDB00-5218-4567-902B-845073BE8753}"/>
              </a:ext>
            </a:extLst>
          </p:cNvPr>
          <p:cNvSpPr>
            <a:spLocks noGrp="1"/>
          </p:cNvSpPr>
          <p:nvPr>
            <p:ph type="sldNum" sz="quarter" idx="12"/>
          </p:nvPr>
        </p:nvSpPr>
        <p:spPr/>
        <p:txBody>
          <a:bodyPr/>
          <a:lstStyle/>
          <a:p>
            <a:fld id="{ED6580AB-5C3C-4B4F-8E2A-8B7A0A8CE695}" type="slidenum">
              <a:rPr lang="en-US" smtClean="0"/>
              <a:t>‹#›</a:t>
            </a:fld>
            <a:endParaRPr lang="en-US" dirty="0"/>
          </a:p>
        </p:txBody>
      </p:sp>
    </p:spTree>
    <p:extLst>
      <p:ext uri="{BB962C8B-B14F-4D97-AF65-F5344CB8AC3E}">
        <p14:creationId xmlns:p14="http://schemas.microsoft.com/office/powerpoint/2010/main" val="17761285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661E4-9FF7-494B-A1C9-C9A1DD7052F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D245657-DA21-4769-84F8-88DC644508E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A167B310-6692-4981-9CB8-FE79A091FF5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7DA2C9E-A9AD-4BB9-A691-90BB84F58CE9}"/>
              </a:ext>
            </a:extLst>
          </p:cNvPr>
          <p:cNvSpPr>
            <a:spLocks noGrp="1"/>
          </p:cNvSpPr>
          <p:nvPr>
            <p:ph type="dt" sz="half" idx="10"/>
          </p:nvPr>
        </p:nvSpPr>
        <p:spPr/>
        <p:txBody>
          <a:bodyPr/>
          <a:lstStyle/>
          <a:p>
            <a:fld id="{9294036C-9E7C-4FFC-99FA-414B61E345DD}" type="datetimeFigureOut">
              <a:rPr lang="en-US" smtClean="0"/>
              <a:t>3/10/2023</a:t>
            </a:fld>
            <a:endParaRPr lang="en-US" dirty="0"/>
          </a:p>
        </p:txBody>
      </p:sp>
      <p:sp>
        <p:nvSpPr>
          <p:cNvPr id="6" name="Footer Placeholder 5">
            <a:extLst>
              <a:ext uri="{FF2B5EF4-FFF2-40B4-BE49-F238E27FC236}">
                <a16:creationId xmlns:a16="http://schemas.microsoft.com/office/drawing/2014/main" id="{F4B3D45D-C826-4846-BBFC-A0D98B7E7A2C}"/>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93516961-40DC-443E-9DB8-3A987DF499A9}"/>
              </a:ext>
            </a:extLst>
          </p:cNvPr>
          <p:cNvSpPr>
            <a:spLocks noGrp="1"/>
          </p:cNvSpPr>
          <p:nvPr>
            <p:ph type="sldNum" sz="quarter" idx="12"/>
          </p:nvPr>
        </p:nvSpPr>
        <p:spPr/>
        <p:txBody>
          <a:bodyPr/>
          <a:lstStyle/>
          <a:p>
            <a:fld id="{ED6580AB-5C3C-4B4F-8E2A-8B7A0A8CE695}" type="slidenum">
              <a:rPr lang="en-US" smtClean="0"/>
              <a:t>‹#›</a:t>
            </a:fld>
            <a:endParaRPr lang="en-US" dirty="0"/>
          </a:p>
        </p:txBody>
      </p:sp>
    </p:spTree>
    <p:extLst>
      <p:ext uri="{BB962C8B-B14F-4D97-AF65-F5344CB8AC3E}">
        <p14:creationId xmlns:p14="http://schemas.microsoft.com/office/powerpoint/2010/main" val="26313338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9" Type="http://schemas.openxmlformats.org/officeDocument/2006/relationships/slideLayout" Target="../slideLayouts/slideLayout50.xml"/><Relationship Id="rId21" Type="http://schemas.openxmlformats.org/officeDocument/2006/relationships/slideLayout" Target="../slideLayouts/slideLayout32.xml"/><Relationship Id="rId34" Type="http://schemas.openxmlformats.org/officeDocument/2006/relationships/slideLayout" Target="../slideLayouts/slideLayout45.xml"/><Relationship Id="rId42" Type="http://schemas.openxmlformats.org/officeDocument/2006/relationships/slideLayout" Target="../slideLayouts/slideLayout53.xml"/><Relationship Id="rId47" Type="http://schemas.openxmlformats.org/officeDocument/2006/relationships/theme" Target="../theme/theme2.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9" Type="http://schemas.openxmlformats.org/officeDocument/2006/relationships/slideLayout" Target="../slideLayouts/slideLayout40.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37" Type="http://schemas.openxmlformats.org/officeDocument/2006/relationships/slideLayout" Target="../slideLayouts/slideLayout48.xml"/><Relationship Id="rId40" Type="http://schemas.openxmlformats.org/officeDocument/2006/relationships/slideLayout" Target="../slideLayouts/slideLayout51.xml"/><Relationship Id="rId45" Type="http://schemas.openxmlformats.org/officeDocument/2006/relationships/slideLayout" Target="../slideLayouts/slideLayout56.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36" Type="http://schemas.openxmlformats.org/officeDocument/2006/relationships/slideLayout" Target="../slideLayouts/slideLayout47.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31" Type="http://schemas.openxmlformats.org/officeDocument/2006/relationships/slideLayout" Target="../slideLayouts/slideLayout42.xml"/><Relationship Id="rId44" Type="http://schemas.openxmlformats.org/officeDocument/2006/relationships/slideLayout" Target="../slideLayouts/slideLayout55.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35" Type="http://schemas.openxmlformats.org/officeDocument/2006/relationships/slideLayout" Target="../slideLayouts/slideLayout46.xml"/><Relationship Id="rId43" Type="http://schemas.openxmlformats.org/officeDocument/2006/relationships/slideLayout" Target="../slideLayouts/slideLayout54.xml"/><Relationship Id="rId8" Type="http://schemas.openxmlformats.org/officeDocument/2006/relationships/slideLayout" Target="../slideLayouts/slideLayout19.xml"/><Relationship Id="rId3" Type="http://schemas.openxmlformats.org/officeDocument/2006/relationships/slideLayout" Target="../slideLayouts/slideLayout14.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slideLayout" Target="../slideLayouts/slideLayout44.xml"/><Relationship Id="rId38" Type="http://schemas.openxmlformats.org/officeDocument/2006/relationships/slideLayout" Target="../slideLayouts/slideLayout49.xml"/><Relationship Id="rId46" Type="http://schemas.openxmlformats.org/officeDocument/2006/relationships/slideLayout" Target="../slideLayouts/slideLayout57.xml"/><Relationship Id="rId20" Type="http://schemas.openxmlformats.org/officeDocument/2006/relationships/slideLayout" Target="../slideLayouts/slideLayout31.xml"/><Relationship Id="rId41" Type="http://schemas.openxmlformats.org/officeDocument/2006/relationships/slideLayout" Target="../slideLayouts/slideLayout5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E341CFC-63B9-4A19-A8AB-62B9E452AE5E}"/>
              </a:ext>
            </a:extLst>
          </p:cNvPr>
          <p:cNvSpPr>
            <a:spLocks noGrp="1"/>
          </p:cNvSpPr>
          <p:nvPr>
            <p:ph type="title"/>
          </p:nvPr>
        </p:nvSpPr>
        <p:spPr>
          <a:xfrm>
            <a:off x="838200" y="365125"/>
            <a:ext cx="10515600" cy="1325563"/>
          </a:xfrm>
          <a:prstGeom prst="rect">
            <a:avLst/>
          </a:prstGeom>
        </p:spPr>
        <p:txBody>
          <a:bodyPr vert="horz" lIns="0" tIns="0" rIns="0" bIns="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15A838B-134E-40B6-A7E3-1119BB8BF5BD}"/>
              </a:ext>
            </a:extLst>
          </p:cNvPr>
          <p:cNvSpPr>
            <a:spLocks noGrp="1"/>
          </p:cNvSpPr>
          <p:nvPr>
            <p:ph type="body" idx="1"/>
          </p:nvPr>
        </p:nvSpPr>
        <p:spPr>
          <a:xfrm>
            <a:off x="838200" y="1825625"/>
            <a:ext cx="10515600" cy="4351338"/>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8943BB-9EAD-4CBC-9CA2-75F70C6B582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294036C-9E7C-4FFC-99FA-414B61E345DD}" type="datetimeFigureOut">
              <a:rPr lang="en-US" smtClean="0"/>
              <a:t>3/10/2023</a:t>
            </a:fld>
            <a:endParaRPr lang="en-US" dirty="0"/>
          </a:p>
        </p:txBody>
      </p:sp>
      <p:sp>
        <p:nvSpPr>
          <p:cNvPr id="5" name="Footer Placeholder 4">
            <a:extLst>
              <a:ext uri="{FF2B5EF4-FFF2-40B4-BE49-F238E27FC236}">
                <a16:creationId xmlns:a16="http://schemas.microsoft.com/office/drawing/2014/main" id="{F204E537-5CBA-4B86-9D30-577B9F741E8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66E79E72-0F12-4646-BCDF-4C9EAA89C26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D6580AB-5C3C-4B4F-8E2A-8B7A0A8CE695}" type="slidenum">
              <a:rPr lang="en-US" smtClean="0"/>
              <a:t>‹#›</a:t>
            </a:fld>
            <a:endParaRPr lang="en-US" dirty="0"/>
          </a:p>
        </p:txBody>
      </p:sp>
    </p:spTree>
    <p:extLst>
      <p:ext uri="{BB962C8B-B14F-4D97-AF65-F5344CB8AC3E}">
        <p14:creationId xmlns:p14="http://schemas.microsoft.com/office/powerpoint/2010/main" val="5543780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351E1EAD-812A-4236-9F79-679D72C2B82D}"/>
              </a:ext>
            </a:extLst>
          </p:cNvPr>
          <p:cNvSpPr>
            <a:spLocks noGrp="1"/>
          </p:cNvSpPr>
          <p:nvPr>
            <p:ph type="ftr" sz="quarter" idx="3"/>
          </p:nvPr>
        </p:nvSpPr>
        <p:spPr>
          <a:xfrm>
            <a:off x="614873" y="6187538"/>
            <a:ext cx="3256673" cy="365125"/>
          </a:xfrm>
          <a:prstGeom prst="rect">
            <a:avLst/>
          </a:prstGeom>
        </p:spPr>
        <p:txBody>
          <a:bodyPr vert="horz" lIns="91440" tIns="45720" rIns="91440" bIns="45720" rtlCol="0" anchor="ctr"/>
          <a:lstStyle>
            <a:lvl1pPr algn="l">
              <a:defRPr sz="1200" i="1">
                <a:solidFill>
                  <a:schemeClr val="tx2"/>
                </a:solidFill>
              </a:defRPr>
            </a:lvl1pPr>
          </a:lstStyle>
          <a:p>
            <a:r>
              <a:rPr lang="en-US" dirty="0"/>
              <a:t>Presentation Title</a:t>
            </a:r>
          </a:p>
        </p:txBody>
      </p:sp>
      <p:sp>
        <p:nvSpPr>
          <p:cNvPr id="2" name="Title Placeholder 1">
            <a:extLst>
              <a:ext uri="{FF2B5EF4-FFF2-40B4-BE49-F238E27FC236}">
                <a16:creationId xmlns:a16="http://schemas.microsoft.com/office/drawing/2014/main" id="{65A38A25-0817-41BC-96A5-5012FE15C97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1FA28A22-3D06-43EE-BD32-97F90FEA191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8DAC635-0473-40DB-A82D-46D5F635BC1B}"/>
              </a:ext>
            </a:extLst>
          </p:cNvPr>
          <p:cNvSpPr>
            <a:spLocks noGrp="1"/>
          </p:cNvSpPr>
          <p:nvPr>
            <p:ph type="dt" sz="half" idx="2"/>
          </p:nvPr>
        </p:nvSpPr>
        <p:spPr>
          <a:xfrm>
            <a:off x="4724400" y="6187538"/>
            <a:ext cx="2743200" cy="365125"/>
          </a:xfrm>
          <a:prstGeom prst="rect">
            <a:avLst/>
          </a:prstGeom>
        </p:spPr>
        <p:txBody>
          <a:bodyPr vert="horz" lIns="91440" tIns="45720" rIns="91440" bIns="45720" rtlCol="0" anchor="ctr"/>
          <a:lstStyle>
            <a:lvl1pPr algn="l">
              <a:defRPr sz="1200" i="1">
                <a:solidFill>
                  <a:schemeClr val="tx2"/>
                </a:solidFill>
              </a:defRPr>
            </a:lvl1pPr>
          </a:lstStyle>
          <a:p>
            <a:fld id="{7E5F88F2-B164-4B6F-A4D1-FF377EA65B7F}" type="datetime1">
              <a:rPr lang="en-US" smtClean="0"/>
              <a:t>3/10/2023</a:t>
            </a:fld>
            <a:endParaRPr lang="en-US" dirty="0"/>
          </a:p>
        </p:txBody>
      </p:sp>
      <p:sp>
        <p:nvSpPr>
          <p:cNvPr id="6" name="Slide Number Placeholder 5">
            <a:extLst>
              <a:ext uri="{FF2B5EF4-FFF2-40B4-BE49-F238E27FC236}">
                <a16:creationId xmlns:a16="http://schemas.microsoft.com/office/drawing/2014/main" id="{2FBD12B9-96FA-4883-88FA-2071321A4391}"/>
              </a:ext>
            </a:extLst>
          </p:cNvPr>
          <p:cNvSpPr>
            <a:spLocks noGrp="1"/>
          </p:cNvSpPr>
          <p:nvPr>
            <p:ph type="sldNum" sz="quarter" idx="4"/>
          </p:nvPr>
        </p:nvSpPr>
        <p:spPr>
          <a:xfrm>
            <a:off x="8849751" y="6187538"/>
            <a:ext cx="2743200" cy="365125"/>
          </a:xfrm>
          <a:prstGeom prst="rect">
            <a:avLst/>
          </a:prstGeom>
        </p:spPr>
        <p:txBody>
          <a:bodyPr vert="horz" lIns="91440" tIns="45720" rIns="91440" bIns="45720" rtlCol="0" anchor="ctr"/>
          <a:lstStyle>
            <a:lvl1pPr algn="r">
              <a:defRPr sz="1200" i="1">
                <a:solidFill>
                  <a:schemeClr val="tx2"/>
                </a:solidFill>
              </a:defRPr>
            </a:lvl1pPr>
          </a:lstStyle>
          <a:p>
            <a:fld id="{95CBEC59-7FF9-4688-98DF-89832A0C9025}" type="slidenum">
              <a:rPr lang="en-US" smtClean="0"/>
              <a:pPr/>
              <a:t>‹#›</a:t>
            </a:fld>
            <a:endParaRPr lang="en-US" dirty="0"/>
          </a:p>
        </p:txBody>
      </p:sp>
    </p:spTree>
    <p:extLst>
      <p:ext uri="{BB962C8B-B14F-4D97-AF65-F5344CB8AC3E}">
        <p14:creationId xmlns:p14="http://schemas.microsoft.com/office/powerpoint/2010/main" val="2137597391"/>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 id="2147483680" r:id="rId19"/>
    <p:sldLayoutId id="2147483681" r:id="rId20"/>
    <p:sldLayoutId id="2147483682" r:id="rId21"/>
    <p:sldLayoutId id="2147483683" r:id="rId22"/>
    <p:sldLayoutId id="2147483684" r:id="rId23"/>
    <p:sldLayoutId id="2147483685" r:id="rId24"/>
    <p:sldLayoutId id="2147483686" r:id="rId25"/>
    <p:sldLayoutId id="2147483687" r:id="rId26"/>
    <p:sldLayoutId id="2147483688" r:id="rId27"/>
    <p:sldLayoutId id="2147483689" r:id="rId28"/>
    <p:sldLayoutId id="2147483690" r:id="rId29"/>
    <p:sldLayoutId id="2147483691" r:id="rId30"/>
    <p:sldLayoutId id="2147483692" r:id="rId31"/>
    <p:sldLayoutId id="2147483693" r:id="rId32"/>
    <p:sldLayoutId id="2147483694" r:id="rId33"/>
    <p:sldLayoutId id="2147483695" r:id="rId34"/>
    <p:sldLayoutId id="2147483696" r:id="rId35"/>
    <p:sldLayoutId id="2147483697" r:id="rId36"/>
    <p:sldLayoutId id="2147483698" r:id="rId37"/>
    <p:sldLayoutId id="2147483699" r:id="rId38"/>
    <p:sldLayoutId id="2147483700" r:id="rId39"/>
    <p:sldLayoutId id="2147483701" r:id="rId40"/>
    <p:sldLayoutId id="2147483702" r:id="rId41"/>
    <p:sldLayoutId id="2147483703" r:id="rId42"/>
    <p:sldLayoutId id="2147483704" r:id="rId43"/>
    <p:sldLayoutId id="2147483705" r:id="rId44"/>
    <p:sldLayoutId id="2147483706" r:id="rId45"/>
    <p:sldLayoutId id="2147483707" r:id="rId46"/>
  </p:sldLayoutIdLst>
  <p:hf hdr="0" dt="0"/>
  <p:txStyles>
    <p:titleStyle>
      <a:lvl1pPr algn="l" defTabSz="914400" rtl="0" eaLnBrk="1" latinLnBrk="0" hangingPunct="1">
        <a:lnSpc>
          <a:spcPct val="90000"/>
        </a:lnSpc>
        <a:spcBef>
          <a:spcPct val="0"/>
        </a:spcBef>
        <a:buNone/>
        <a:defRPr sz="4000" b="1"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6.xml"/><Relationship Id="rId5" Type="http://schemas.openxmlformats.org/officeDocument/2006/relationships/image" Target="../media/image24.png"/><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6.xml"/><Relationship Id="rId5" Type="http://schemas.openxmlformats.org/officeDocument/2006/relationships/image" Target="../media/image26.png"/><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image" Target="../media/image28.pn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image" Target="../media/image29.pn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6.xml"/><Relationship Id="rId5" Type="http://schemas.openxmlformats.org/officeDocument/2006/relationships/image" Target="../media/image31.png"/><Relationship Id="rId4" Type="http://schemas.openxmlformats.org/officeDocument/2006/relationships/image" Target="../media/image30.png"/></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6.xml"/><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6.xml"/><Relationship Id="rId4" Type="http://schemas.openxmlformats.org/officeDocument/2006/relationships/image" Target="../media/image33.png"/></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6.xml"/><Relationship Id="rId4" Type="http://schemas.openxmlformats.org/officeDocument/2006/relationships/image" Target="../media/image34.png"/></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6.xml"/><Relationship Id="rId4" Type="http://schemas.openxmlformats.org/officeDocument/2006/relationships/image" Target="../media/image3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6.xml"/><Relationship Id="rId4" Type="http://schemas.openxmlformats.org/officeDocument/2006/relationships/image" Target="../media/image36.png"/></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6.xml"/><Relationship Id="rId5" Type="http://schemas.openxmlformats.org/officeDocument/2006/relationships/image" Target="../media/image38.png"/><Relationship Id="rId4" Type="http://schemas.openxmlformats.org/officeDocument/2006/relationships/image" Target="../media/image37.png"/></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6.xml"/><Relationship Id="rId4" Type="http://schemas.openxmlformats.org/officeDocument/2006/relationships/image" Target="../media/image39.png"/></Relationships>
</file>

<file path=ppt/slides/_rels/slide23.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image" Target="../media/image51.svg"/><Relationship Id="rId3" Type="http://schemas.openxmlformats.org/officeDocument/2006/relationships/image" Target="../media/image41.svg"/><Relationship Id="rId7" Type="http://schemas.openxmlformats.org/officeDocument/2006/relationships/image" Target="../media/image45.svg"/><Relationship Id="rId12" Type="http://schemas.openxmlformats.org/officeDocument/2006/relationships/image" Target="../media/image50.png"/><Relationship Id="rId2" Type="http://schemas.openxmlformats.org/officeDocument/2006/relationships/image" Target="../media/image40.png"/><Relationship Id="rId1" Type="http://schemas.openxmlformats.org/officeDocument/2006/relationships/slideLayout" Target="../slideLayouts/slideLayout48.xml"/><Relationship Id="rId6" Type="http://schemas.openxmlformats.org/officeDocument/2006/relationships/image" Target="../media/image44.png"/><Relationship Id="rId11" Type="http://schemas.openxmlformats.org/officeDocument/2006/relationships/image" Target="../media/image49.svg"/><Relationship Id="rId5" Type="http://schemas.openxmlformats.org/officeDocument/2006/relationships/image" Target="../media/image43.svg"/><Relationship Id="rId10" Type="http://schemas.openxmlformats.org/officeDocument/2006/relationships/image" Target="../media/image48.png"/><Relationship Id="rId4" Type="http://schemas.openxmlformats.org/officeDocument/2006/relationships/image" Target="../media/image42.png"/><Relationship Id="rId9" Type="http://schemas.openxmlformats.org/officeDocument/2006/relationships/image" Target="../media/image47.svg"/></Relationships>
</file>

<file path=ppt/slides/_rels/slide2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hidden="1">
            <a:extLst>
              <a:ext uri="{FF2B5EF4-FFF2-40B4-BE49-F238E27FC236}">
                <a16:creationId xmlns:a16="http://schemas.microsoft.com/office/drawing/2014/main" id="{016C325E-5B69-4D07-BBFB-7DB217A69D48}"/>
              </a:ext>
            </a:extLst>
          </p:cNvPr>
          <p:cNvSpPr>
            <a:spLocks noGrp="1"/>
          </p:cNvSpPr>
          <p:nvPr>
            <p:ph type="ctrTitle"/>
          </p:nvPr>
        </p:nvSpPr>
        <p:spPr/>
        <p:txBody>
          <a:bodyPr/>
          <a:lstStyle/>
          <a:p>
            <a:r>
              <a:rPr lang="en-US" dirty="0"/>
              <a:t>Human resources slide 1</a:t>
            </a:r>
          </a:p>
        </p:txBody>
      </p:sp>
      <p:grpSp>
        <p:nvGrpSpPr>
          <p:cNvPr id="56" name="Group 55" descr="This image is an icon of three connected human figures. ">
            <a:extLst>
              <a:ext uri="{FF2B5EF4-FFF2-40B4-BE49-F238E27FC236}">
                <a16:creationId xmlns:a16="http://schemas.microsoft.com/office/drawing/2014/main" id="{E56C5C06-BE0B-4D3E-8B77-1A2F0B930590}"/>
              </a:ext>
            </a:extLst>
          </p:cNvPr>
          <p:cNvGrpSpPr/>
          <p:nvPr/>
        </p:nvGrpSpPr>
        <p:grpSpPr>
          <a:xfrm>
            <a:off x="791651" y="2731292"/>
            <a:ext cx="569186" cy="530997"/>
            <a:chOff x="-27444701" y="-10180638"/>
            <a:chExt cx="10883901" cy="10153650"/>
          </a:xfrm>
          <a:solidFill>
            <a:schemeClr val="bg1">
              <a:lumMod val="50000"/>
            </a:schemeClr>
          </a:solidFill>
        </p:grpSpPr>
        <p:sp>
          <p:nvSpPr>
            <p:cNvPr id="57" name="Freeform 35">
              <a:extLst>
                <a:ext uri="{FF2B5EF4-FFF2-40B4-BE49-F238E27FC236}">
                  <a16:creationId xmlns:a16="http://schemas.microsoft.com/office/drawing/2014/main" id="{D07CC084-C9D4-47CF-9EAD-4A7517F975DF}"/>
                </a:ext>
              </a:extLst>
            </p:cNvPr>
            <p:cNvSpPr>
              <a:spLocks/>
            </p:cNvSpPr>
            <p:nvPr/>
          </p:nvSpPr>
          <p:spPr bwMode="auto">
            <a:xfrm>
              <a:off x="-22969538" y="-10180638"/>
              <a:ext cx="1906588" cy="1978025"/>
            </a:xfrm>
            <a:custGeom>
              <a:avLst/>
              <a:gdLst>
                <a:gd name="T0" fmla="*/ 554 w 639"/>
                <a:gd name="T1" fmla="*/ 327 h 664"/>
                <a:gd name="T2" fmla="*/ 438 w 639"/>
                <a:gd name="T3" fmla="*/ 526 h 664"/>
                <a:gd name="T4" fmla="*/ 204 w 639"/>
                <a:gd name="T5" fmla="*/ 521 h 664"/>
                <a:gd name="T6" fmla="*/ 97 w 639"/>
                <a:gd name="T7" fmla="*/ 316 h 664"/>
                <a:gd name="T8" fmla="*/ 222 w 639"/>
                <a:gd name="T9" fmla="*/ 123 h 664"/>
                <a:gd name="T10" fmla="*/ 447 w 639"/>
                <a:gd name="T11" fmla="*/ 133 h 664"/>
                <a:gd name="T12" fmla="*/ 554 w 639"/>
                <a:gd name="T13" fmla="*/ 327 h 664"/>
                <a:gd name="T14" fmla="*/ 638 w 639"/>
                <a:gd name="T15" fmla="*/ 327 h 664"/>
                <a:gd name="T16" fmla="*/ 519 w 639"/>
                <a:gd name="T17" fmla="*/ 82 h 664"/>
                <a:gd name="T18" fmla="*/ 244 w 639"/>
                <a:gd name="T19" fmla="*/ 25 h 664"/>
                <a:gd name="T20" fmla="*/ 39 w 639"/>
                <a:gd name="T21" fmla="*/ 200 h 664"/>
                <a:gd name="T22" fmla="*/ 53 w 639"/>
                <a:gd name="T23" fmla="*/ 482 h 664"/>
                <a:gd name="T24" fmla="*/ 407 w 639"/>
                <a:gd name="T25" fmla="*/ 629 h 664"/>
                <a:gd name="T26" fmla="*/ 638 w 639"/>
                <a:gd name="T27" fmla="*/ 327 h 664"/>
                <a:gd name="T28" fmla="*/ 554 w 639"/>
                <a:gd name="T29" fmla="*/ 327 h 6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39" h="664">
                  <a:moveTo>
                    <a:pt x="554" y="327"/>
                  </a:moveTo>
                  <a:cubicBezTo>
                    <a:pt x="553" y="410"/>
                    <a:pt x="510" y="485"/>
                    <a:pt x="438" y="526"/>
                  </a:cubicBezTo>
                  <a:cubicBezTo>
                    <a:pt x="365" y="569"/>
                    <a:pt x="275" y="564"/>
                    <a:pt x="204" y="521"/>
                  </a:cubicBezTo>
                  <a:cubicBezTo>
                    <a:pt x="133" y="478"/>
                    <a:pt x="94" y="398"/>
                    <a:pt x="97" y="316"/>
                  </a:cubicBezTo>
                  <a:cubicBezTo>
                    <a:pt x="99" y="234"/>
                    <a:pt x="150" y="161"/>
                    <a:pt x="222" y="123"/>
                  </a:cubicBezTo>
                  <a:cubicBezTo>
                    <a:pt x="292" y="85"/>
                    <a:pt x="379" y="92"/>
                    <a:pt x="447" y="133"/>
                  </a:cubicBezTo>
                  <a:cubicBezTo>
                    <a:pt x="514" y="174"/>
                    <a:pt x="553" y="249"/>
                    <a:pt x="554" y="327"/>
                  </a:cubicBezTo>
                  <a:cubicBezTo>
                    <a:pt x="555" y="381"/>
                    <a:pt x="639" y="381"/>
                    <a:pt x="638" y="327"/>
                  </a:cubicBezTo>
                  <a:cubicBezTo>
                    <a:pt x="637" y="232"/>
                    <a:pt x="594" y="141"/>
                    <a:pt x="519" y="82"/>
                  </a:cubicBezTo>
                  <a:cubicBezTo>
                    <a:pt x="441" y="21"/>
                    <a:pt x="340" y="0"/>
                    <a:pt x="244" y="25"/>
                  </a:cubicBezTo>
                  <a:cubicBezTo>
                    <a:pt x="154" y="48"/>
                    <a:pt x="76" y="116"/>
                    <a:pt x="39" y="200"/>
                  </a:cubicBezTo>
                  <a:cubicBezTo>
                    <a:pt x="0" y="292"/>
                    <a:pt x="5" y="395"/>
                    <a:pt x="53" y="482"/>
                  </a:cubicBezTo>
                  <a:cubicBezTo>
                    <a:pt x="122" y="606"/>
                    <a:pt x="271" y="664"/>
                    <a:pt x="407" y="629"/>
                  </a:cubicBezTo>
                  <a:cubicBezTo>
                    <a:pt x="543" y="594"/>
                    <a:pt x="637" y="466"/>
                    <a:pt x="638" y="327"/>
                  </a:cubicBezTo>
                  <a:cubicBezTo>
                    <a:pt x="639" y="273"/>
                    <a:pt x="555" y="273"/>
                    <a:pt x="554" y="3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2060"/>
                </a:solidFill>
              </a:endParaRPr>
            </a:p>
          </p:txBody>
        </p:sp>
        <p:sp>
          <p:nvSpPr>
            <p:cNvPr id="58" name="Freeform 36">
              <a:extLst>
                <a:ext uri="{FF2B5EF4-FFF2-40B4-BE49-F238E27FC236}">
                  <a16:creationId xmlns:a16="http://schemas.microsoft.com/office/drawing/2014/main" id="{CCAAF87D-704F-4EAD-856F-6E1E38EF6161}"/>
                </a:ext>
              </a:extLst>
            </p:cNvPr>
            <p:cNvSpPr>
              <a:spLocks/>
            </p:cNvSpPr>
            <p:nvPr/>
          </p:nvSpPr>
          <p:spPr bwMode="auto">
            <a:xfrm>
              <a:off x="-23596600" y="-8610601"/>
              <a:ext cx="3186113" cy="2139950"/>
            </a:xfrm>
            <a:custGeom>
              <a:avLst/>
              <a:gdLst>
                <a:gd name="T0" fmla="*/ 846 w 1068"/>
                <a:gd name="T1" fmla="*/ 102 h 718"/>
                <a:gd name="T2" fmla="*/ 981 w 1068"/>
                <a:gd name="T3" fmla="*/ 330 h 718"/>
                <a:gd name="T4" fmla="*/ 981 w 1068"/>
                <a:gd name="T5" fmla="*/ 480 h 718"/>
                <a:gd name="T6" fmla="*/ 981 w 1068"/>
                <a:gd name="T7" fmla="*/ 559 h 718"/>
                <a:gd name="T8" fmla="*/ 961 w 1068"/>
                <a:gd name="T9" fmla="*/ 618 h 718"/>
                <a:gd name="T10" fmla="*/ 882 w 1068"/>
                <a:gd name="T11" fmla="*/ 634 h 718"/>
                <a:gd name="T12" fmla="*/ 214 w 1068"/>
                <a:gd name="T13" fmla="*/ 634 h 718"/>
                <a:gd name="T14" fmla="*/ 152 w 1068"/>
                <a:gd name="T15" fmla="*/ 634 h 718"/>
                <a:gd name="T16" fmla="*/ 90 w 1068"/>
                <a:gd name="T17" fmla="*/ 571 h 718"/>
                <a:gd name="T18" fmla="*/ 90 w 1068"/>
                <a:gd name="T19" fmla="*/ 524 h 718"/>
                <a:gd name="T20" fmla="*/ 90 w 1068"/>
                <a:gd name="T21" fmla="*/ 355 h 718"/>
                <a:gd name="T22" fmla="*/ 173 w 1068"/>
                <a:gd name="T23" fmla="*/ 144 h 718"/>
                <a:gd name="T24" fmla="*/ 222 w 1068"/>
                <a:gd name="T25" fmla="*/ 104 h 718"/>
                <a:gd name="T26" fmla="*/ 180 w 1068"/>
                <a:gd name="T27" fmla="*/ 31 h 718"/>
                <a:gd name="T28" fmla="*/ 13 w 1068"/>
                <a:gd name="T29" fmla="*/ 277 h 718"/>
                <a:gd name="T30" fmla="*/ 6 w 1068"/>
                <a:gd name="T31" fmla="*/ 448 h 718"/>
                <a:gd name="T32" fmla="*/ 9 w 1068"/>
                <a:gd name="T33" fmla="*/ 604 h 718"/>
                <a:gd name="T34" fmla="*/ 161 w 1068"/>
                <a:gd name="T35" fmla="*/ 718 h 718"/>
                <a:gd name="T36" fmla="*/ 805 w 1068"/>
                <a:gd name="T37" fmla="*/ 718 h 718"/>
                <a:gd name="T38" fmla="*/ 908 w 1068"/>
                <a:gd name="T39" fmla="*/ 718 h 718"/>
                <a:gd name="T40" fmla="*/ 1059 w 1068"/>
                <a:gd name="T41" fmla="*/ 615 h 718"/>
                <a:gd name="T42" fmla="*/ 1065 w 1068"/>
                <a:gd name="T43" fmla="*/ 545 h 718"/>
                <a:gd name="T44" fmla="*/ 1065 w 1068"/>
                <a:gd name="T45" fmla="*/ 456 h 718"/>
                <a:gd name="T46" fmla="*/ 1060 w 1068"/>
                <a:gd name="T47" fmla="*/ 288 h 718"/>
                <a:gd name="T48" fmla="*/ 888 w 1068"/>
                <a:gd name="T49" fmla="*/ 30 h 718"/>
                <a:gd name="T50" fmla="*/ 846 w 1068"/>
                <a:gd name="T51" fmla="*/ 102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68" h="718">
                  <a:moveTo>
                    <a:pt x="846" y="102"/>
                  </a:moveTo>
                  <a:cubicBezTo>
                    <a:pt x="924" y="152"/>
                    <a:pt x="975" y="237"/>
                    <a:pt x="981" y="330"/>
                  </a:cubicBezTo>
                  <a:cubicBezTo>
                    <a:pt x="984" y="379"/>
                    <a:pt x="981" y="430"/>
                    <a:pt x="981" y="480"/>
                  </a:cubicBezTo>
                  <a:cubicBezTo>
                    <a:pt x="981" y="506"/>
                    <a:pt x="981" y="533"/>
                    <a:pt x="981" y="559"/>
                  </a:cubicBezTo>
                  <a:cubicBezTo>
                    <a:pt x="981" y="583"/>
                    <a:pt x="978" y="601"/>
                    <a:pt x="961" y="618"/>
                  </a:cubicBezTo>
                  <a:cubicBezTo>
                    <a:pt x="941" y="638"/>
                    <a:pt x="910" y="634"/>
                    <a:pt x="882" y="634"/>
                  </a:cubicBezTo>
                  <a:cubicBezTo>
                    <a:pt x="659" y="634"/>
                    <a:pt x="436" y="634"/>
                    <a:pt x="214" y="634"/>
                  </a:cubicBezTo>
                  <a:cubicBezTo>
                    <a:pt x="193" y="634"/>
                    <a:pt x="173" y="634"/>
                    <a:pt x="152" y="634"/>
                  </a:cubicBezTo>
                  <a:cubicBezTo>
                    <a:pt x="117" y="634"/>
                    <a:pt x="90" y="606"/>
                    <a:pt x="90" y="571"/>
                  </a:cubicBezTo>
                  <a:cubicBezTo>
                    <a:pt x="89" y="556"/>
                    <a:pt x="90" y="540"/>
                    <a:pt x="90" y="524"/>
                  </a:cubicBezTo>
                  <a:cubicBezTo>
                    <a:pt x="90" y="468"/>
                    <a:pt x="90" y="412"/>
                    <a:pt x="90" y="355"/>
                  </a:cubicBezTo>
                  <a:cubicBezTo>
                    <a:pt x="90" y="276"/>
                    <a:pt x="117" y="202"/>
                    <a:pt x="173" y="144"/>
                  </a:cubicBezTo>
                  <a:cubicBezTo>
                    <a:pt x="188" y="129"/>
                    <a:pt x="204" y="116"/>
                    <a:pt x="222" y="104"/>
                  </a:cubicBezTo>
                  <a:cubicBezTo>
                    <a:pt x="267" y="74"/>
                    <a:pt x="225" y="2"/>
                    <a:pt x="180" y="31"/>
                  </a:cubicBezTo>
                  <a:cubicBezTo>
                    <a:pt x="94" y="88"/>
                    <a:pt x="32" y="175"/>
                    <a:pt x="13" y="277"/>
                  </a:cubicBezTo>
                  <a:cubicBezTo>
                    <a:pt x="2" y="333"/>
                    <a:pt x="6" y="391"/>
                    <a:pt x="6" y="448"/>
                  </a:cubicBezTo>
                  <a:cubicBezTo>
                    <a:pt x="6" y="499"/>
                    <a:pt x="0" y="554"/>
                    <a:pt x="9" y="604"/>
                  </a:cubicBezTo>
                  <a:cubicBezTo>
                    <a:pt x="23" y="676"/>
                    <a:pt x="92" y="718"/>
                    <a:pt x="161" y="718"/>
                  </a:cubicBezTo>
                  <a:cubicBezTo>
                    <a:pt x="375" y="718"/>
                    <a:pt x="590" y="718"/>
                    <a:pt x="805" y="718"/>
                  </a:cubicBezTo>
                  <a:cubicBezTo>
                    <a:pt x="839" y="718"/>
                    <a:pt x="873" y="718"/>
                    <a:pt x="908" y="718"/>
                  </a:cubicBezTo>
                  <a:cubicBezTo>
                    <a:pt x="977" y="718"/>
                    <a:pt x="1035" y="682"/>
                    <a:pt x="1059" y="615"/>
                  </a:cubicBezTo>
                  <a:cubicBezTo>
                    <a:pt x="1066" y="593"/>
                    <a:pt x="1065" y="568"/>
                    <a:pt x="1065" y="545"/>
                  </a:cubicBezTo>
                  <a:cubicBezTo>
                    <a:pt x="1065" y="515"/>
                    <a:pt x="1065" y="486"/>
                    <a:pt x="1065" y="456"/>
                  </a:cubicBezTo>
                  <a:cubicBezTo>
                    <a:pt x="1065" y="400"/>
                    <a:pt x="1068" y="344"/>
                    <a:pt x="1060" y="288"/>
                  </a:cubicBezTo>
                  <a:cubicBezTo>
                    <a:pt x="1045" y="182"/>
                    <a:pt x="978" y="87"/>
                    <a:pt x="888" y="30"/>
                  </a:cubicBezTo>
                  <a:cubicBezTo>
                    <a:pt x="843" y="0"/>
                    <a:pt x="801" y="73"/>
                    <a:pt x="846"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2060"/>
                </a:solidFill>
              </a:endParaRPr>
            </a:p>
          </p:txBody>
        </p:sp>
        <p:sp>
          <p:nvSpPr>
            <p:cNvPr id="59" name="Freeform 37">
              <a:extLst>
                <a:ext uri="{FF2B5EF4-FFF2-40B4-BE49-F238E27FC236}">
                  <a16:creationId xmlns:a16="http://schemas.microsoft.com/office/drawing/2014/main" id="{1CD5CE15-C404-4DA1-AC79-7FCD7E387701}"/>
                </a:ext>
              </a:extLst>
            </p:cNvPr>
            <p:cNvSpPr>
              <a:spLocks/>
            </p:cNvSpPr>
            <p:nvPr/>
          </p:nvSpPr>
          <p:spPr bwMode="auto">
            <a:xfrm>
              <a:off x="-26819225" y="-3736976"/>
              <a:ext cx="1903413" cy="1978025"/>
            </a:xfrm>
            <a:custGeom>
              <a:avLst/>
              <a:gdLst>
                <a:gd name="T0" fmla="*/ 554 w 638"/>
                <a:gd name="T1" fmla="*/ 327 h 664"/>
                <a:gd name="T2" fmla="*/ 437 w 638"/>
                <a:gd name="T3" fmla="*/ 527 h 664"/>
                <a:gd name="T4" fmla="*/ 203 w 638"/>
                <a:gd name="T5" fmla="*/ 521 h 664"/>
                <a:gd name="T6" fmla="*/ 96 w 638"/>
                <a:gd name="T7" fmla="*/ 316 h 664"/>
                <a:gd name="T8" fmla="*/ 222 w 638"/>
                <a:gd name="T9" fmla="*/ 123 h 664"/>
                <a:gd name="T10" fmla="*/ 446 w 638"/>
                <a:gd name="T11" fmla="*/ 133 h 664"/>
                <a:gd name="T12" fmla="*/ 554 w 638"/>
                <a:gd name="T13" fmla="*/ 327 h 664"/>
                <a:gd name="T14" fmla="*/ 638 w 638"/>
                <a:gd name="T15" fmla="*/ 327 h 664"/>
                <a:gd name="T16" fmla="*/ 519 w 638"/>
                <a:gd name="T17" fmla="*/ 82 h 664"/>
                <a:gd name="T18" fmla="*/ 244 w 638"/>
                <a:gd name="T19" fmla="*/ 25 h 664"/>
                <a:gd name="T20" fmla="*/ 39 w 638"/>
                <a:gd name="T21" fmla="*/ 201 h 664"/>
                <a:gd name="T22" fmla="*/ 53 w 638"/>
                <a:gd name="T23" fmla="*/ 482 h 664"/>
                <a:gd name="T24" fmla="*/ 406 w 638"/>
                <a:gd name="T25" fmla="*/ 630 h 664"/>
                <a:gd name="T26" fmla="*/ 638 w 638"/>
                <a:gd name="T27" fmla="*/ 327 h 664"/>
                <a:gd name="T28" fmla="*/ 554 w 638"/>
                <a:gd name="T29" fmla="*/ 327 h 6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38" h="664">
                  <a:moveTo>
                    <a:pt x="554" y="327"/>
                  </a:moveTo>
                  <a:cubicBezTo>
                    <a:pt x="553" y="410"/>
                    <a:pt x="509" y="485"/>
                    <a:pt x="437" y="527"/>
                  </a:cubicBezTo>
                  <a:cubicBezTo>
                    <a:pt x="365" y="569"/>
                    <a:pt x="274" y="564"/>
                    <a:pt x="203" y="521"/>
                  </a:cubicBezTo>
                  <a:cubicBezTo>
                    <a:pt x="133" y="478"/>
                    <a:pt x="94" y="398"/>
                    <a:pt x="96" y="316"/>
                  </a:cubicBezTo>
                  <a:cubicBezTo>
                    <a:pt x="99" y="234"/>
                    <a:pt x="150" y="161"/>
                    <a:pt x="222" y="123"/>
                  </a:cubicBezTo>
                  <a:cubicBezTo>
                    <a:pt x="292" y="86"/>
                    <a:pt x="379" y="92"/>
                    <a:pt x="446" y="133"/>
                  </a:cubicBezTo>
                  <a:cubicBezTo>
                    <a:pt x="514" y="174"/>
                    <a:pt x="553" y="250"/>
                    <a:pt x="554" y="327"/>
                  </a:cubicBezTo>
                  <a:cubicBezTo>
                    <a:pt x="554" y="381"/>
                    <a:pt x="638" y="382"/>
                    <a:pt x="638" y="327"/>
                  </a:cubicBezTo>
                  <a:cubicBezTo>
                    <a:pt x="637" y="232"/>
                    <a:pt x="594" y="141"/>
                    <a:pt x="519" y="82"/>
                  </a:cubicBezTo>
                  <a:cubicBezTo>
                    <a:pt x="441" y="21"/>
                    <a:pt x="340" y="0"/>
                    <a:pt x="244" y="25"/>
                  </a:cubicBezTo>
                  <a:cubicBezTo>
                    <a:pt x="154" y="48"/>
                    <a:pt x="76" y="116"/>
                    <a:pt x="39" y="201"/>
                  </a:cubicBezTo>
                  <a:cubicBezTo>
                    <a:pt x="0" y="292"/>
                    <a:pt x="5" y="395"/>
                    <a:pt x="53" y="482"/>
                  </a:cubicBezTo>
                  <a:cubicBezTo>
                    <a:pt x="122" y="606"/>
                    <a:pt x="271" y="664"/>
                    <a:pt x="406" y="630"/>
                  </a:cubicBezTo>
                  <a:cubicBezTo>
                    <a:pt x="542" y="595"/>
                    <a:pt x="636" y="466"/>
                    <a:pt x="638" y="327"/>
                  </a:cubicBezTo>
                  <a:cubicBezTo>
                    <a:pt x="638" y="273"/>
                    <a:pt x="554" y="273"/>
                    <a:pt x="554" y="3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2060"/>
                </a:solidFill>
              </a:endParaRPr>
            </a:p>
          </p:txBody>
        </p:sp>
        <p:sp>
          <p:nvSpPr>
            <p:cNvPr id="60" name="Freeform 38">
              <a:extLst>
                <a:ext uri="{FF2B5EF4-FFF2-40B4-BE49-F238E27FC236}">
                  <a16:creationId xmlns:a16="http://schemas.microsoft.com/office/drawing/2014/main" id="{B3EDC5DA-BD5A-4D94-9EF8-995AD67F8144}"/>
                </a:ext>
              </a:extLst>
            </p:cNvPr>
            <p:cNvSpPr>
              <a:spLocks/>
            </p:cNvSpPr>
            <p:nvPr/>
          </p:nvSpPr>
          <p:spPr bwMode="auto">
            <a:xfrm>
              <a:off x="-27444701" y="-2163763"/>
              <a:ext cx="3182938" cy="2136775"/>
            </a:xfrm>
            <a:custGeom>
              <a:avLst/>
              <a:gdLst>
                <a:gd name="T0" fmla="*/ 846 w 1067"/>
                <a:gd name="T1" fmla="*/ 102 h 717"/>
                <a:gd name="T2" fmla="*/ 980 w 1067"/>
                <a:gd name="T3" fmla="*/ 329 h 717"/>
                <a:gd name="T4" fmla="*/ 981 w 1067"/>
                <a:gd name="T5" fmla="*/ 479 h 717"/>
                <a:gd name="T6" fmla="*/ 981 w 1067"/>
                <a:gd name="T7" fmla="*/ 558 h 717"/>
                <a:gd name="T8" fmla="*/ 961 w 1067"/>
                <a:gd name="T9" fmla="*/ 617 h 717"/>
                <a:gd name="T10" fmla="*/ 882 w 1067"/>
                <a:gd name="T11" fmla="*/ 633 h 717"/>
                <a:gd name="T12" fmla="*/ 213 w 1067"/>
                <a:gd name="T13" fmla="*/ 633 h 717"/>
                <a:gd name="T14" fmla="*/ 152 w 1067"/>
                <a:gd name="T15" fmla="*/ 633 h 717"/>
                <a:gd name="T16" fmla="*/ 89 w 1067"/>
                <a:gd name="T17" fmla="*/ 571 h 717"/>
                <a:gd name="T18" fmla="*/ 89 w 1067"/>
                <a:gd name="T19" fmla="*/ 523 h 717"/>
                <a:gd name="T20" fmla="*/ 89 w 1067"/>
                <a:gd name="T21" fmla="*/ 355 h 717"/>
                <a:gd name="T22" fmla="*/ 172 w 1067"/>
                <a:gd name="T23" fmla="*/ 144 h 717"/>
                <a:gd name="T24" fmla="*/ 222 w 1067"/>
                <a:gd name="T25" fmla="*/ 103 h 717"/>
                <a:gd name="T26" fmla="*/ 179 w 1067"/>
                <a:gd name="T27" fmla="*/ 31 h 717"/>
                <a:gd name="T28" fmla="*/ 12 w 1067"/>
                <a:gd name="T29" fmla="*/ 276 h 717"/>
                <a:gd name="T30" fmla="*/ 5 w 1067"/>
                <a:gd name="T31" fmla="*/ 447 h 717"/>
                <a:gd name="T32" fmla="*/ 9 w 1067"/>
                <a:gd name="T33" fmla="*/ 604 h 717"/>
                <a:gd name="T34" fmla="*/ 161 w 1067"/>
                <a:gd name="T35" fmla="*/ 717 h 717"/>
                <a:gd name="T36" fmla="*/ 804 w 1067"/>
                <a:gd name="T37" fmla="*/ 717 h 717"/>
                <a:gd name="T38" fmla="*/ 907 w 1067"/>
                <a:gd name="T39" fmla="*/ 717 h 717"/>
                <a:gd name="T40" fmla="*/ 1058 w 1067"/>
                <a:gd name="T41" fmla="*/ 614 h 717"/>
                <a:gd name="T42" fmla="*/ 1065 w 1067"/>
                <a:gd name="T43" fmla="*/ 544 h 717"/>
                <a:gd name="T44" fmla="*/ 1065 w 1067"/>
                <a:gd name="T45" fmla="*/ 455 h 717"/>
                <a:gd name="T46" fmla="*/ 1060 w 1067"/>
                <a:gd name="T47" fmla="*/ 287 h 717"/>
                <a:gd name="T48" fmla="*/ 888 w 1067"/>
                <a:gd name="T49" fmla="*/ 29 h 717"/>
                <a:gd name="T50" fmla="*/ 846 w 1067"/>
                <a:gd name="T51" fmla="*/ 102 h 7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67" h="717">
                  <a:moveTo>
                    <a:pt x="846" y="102"/>
                  </a:moveTo>
                  <a:cubicBezTo>
                    <a:pt x="924" y="152"/>
                    <a:pt x="974" y="236"/>
                    <a:pt x="980" y="329"/>
                  </a:cubicBezTo>
                  <a:cubicBezTo>
                    <a:pt x="983" y="379"/>
                    <a:pt x="981" y="429"/>
                    <a:pt x="981" y="479"/>
                  </a:cubicBezTo>
                  <a:cubicBezTo>
                    <a:pt x="981" y="505"/>
                    <a:pt x="981" y="532"/>
                    <a:pt x="981" y="558"/>
                  </a:cubicBezTo>
                  <a:cubicBezTo>
                    <a:pt x="981" y="582"/>
                    <a:pt x="978" y="600"/>
                    <a:pt x="961" y="617"/>
                  </a:cubicBezTo>
                  <a:cubicBezTo>
                    <a:pt x="940" y="637"/>
                    <a:pt x="910" y="633"/>
                    <a:pt x="882" y="633"/>
                  </a:cubicBezTo>
                  <a:cubicBezTo>
                    <a:pt x="659" y="633"/>
                    <a:pt x="436" y="633"/>
                    <a:pt x="213" y="633"/>
                  </a:cubicBezTo>
                  <a:cubicBezTo>
                    <a:pt x="193" y="633"/>
                    <a:pt x="172" y="633"/>
                    <a:pt x="152" y="633"/>
                  </a:cubicBezTo>
                  <a:cubicBezTo>
                    <a:pt x="117" y="633"/>
                    <a:pt x="90" y="605"/>
                    <a:pt x="89" y="571"/>
                  </a:cubicBezTo>
                  <a:cubicBezTo>
                    <a:pt x="89" y="555"/>
                    <a:pt x="89" y="539"/>
                    <a:pt x="89" y="523"/>
                  </a:cubicBezTo>
                  <a:cubicBezTo>
                    <a:pt x="89" y="467"/>
                    <a:pt x="89" y="411"/>
                    <a:pt x="89" y="355"/>
                  </a:cubicBezTo>
                  <a:cubicBezTo>
                    <a:pt x="89" y="275"/>
                    <a:pt x="117" y="201"/>
                    <a:pt x="172" y="144"/>
                  </a:cubicBezTo>
                  <a:cubicBezTo>
                    <a:pt x="187" y="128"/>
                    <a:pt x="204" y="115"/>
                    <a:pt x="222" y="103"/>
                  </a:cubicBezTo>
                  <a:cubicBezTo>
                    <a:pt x="267" y="74"/>
                    <a:pt x="225" y="1"/>
                    <a:pt x="179" y="31"/>
                  </a:cubicBezTo>
                  <a:cubicBezTo>
                    <a:pt x="93" y="87"/>
                    <a:pt x="32" y="174"/>
                    <a:pt x="12" y="276"/>
                  </a:cubicBezTo>
                  <a:cubicBezTo>
                    <a:pt x="1" y="332"/>
                    <a:pt x="5" y="391"/>
                    <a:pt x="5" y="447"/>
                  </a:cubicBezTo>
                  <a:cubicBezTo>
                    <a:pt x="5" y="498"/>
                    <a:pt x="0" y="553"/>
                    <a:pt x="9" y="604"/>
                  </a:cubicBezTo>
                  <a:cubicBezTo>
                    <a:pt x="22" y="675"/>
                    <a:pt x="92" y="717"/>
                    <a:pt x="161" y="717"/>
                  </a:cubicBezTo>
                  <a:cubicBezTo>
                    <a:pt x="375" y="717"/>
                    <a:pt x="590" y="717"/>
                    <a:pt x="804" y="717"/>
                  </a:cubicBezTo>
                  <a:cubicBezTo>
                    <a:pt x="839" y="717"/>
                    <a:pt x="873" y="717"/>
                    <a:pt x="907" y="717"/>
                  </a:cubicBezTo>
                  <a:cubicBezTo>
                    <a:pt x="977" y="717"/>
                    <a:pt x="1035" y="681"/>
                    <a:pt x="1058" y="614"/>
                  </a:cubicBezTo>
                  <a:cubicBezTo>
                    <a:pt x="1066" y="592"/>
                    <a:pt x="1065" y="568"/>
                    <a:pt x="1065" y="544"/>
                  </a:cubicBezTo>
                  <a:cubicBezTo>
                    <a:pt x="1065" y="515"/>
                    <a:pt x="1065" y="485"/>
                    <a:pt x="1065" y="455"/>
                  </a:cubicBezTo>
                  <a:cubicBezTo>
                    <a:pt x="1065" y="399"/>
                    <a:pt x="1067" y="343"/>
                    <a:pt x="1060" y="287"/>
                  </a:cubicBezTo>
                  <a:cubicBezTo>
                    <a:pt x="1045" y="181"/>
                    <a:pt x="977" y="86"/>
                    <a:pt x="888" y="29"/>
                  </a:cubicBezTo>
                  <a:cubicBezTo>
                    <a:pt x="842" y="0"/>
                    <a:pt x="800" y="72"/>
                    <a:pt x="846"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2060"/>
                </a:solidFill>
              </a:endParaRPr>
            </a:p>
          </p:txBody>
        </p:sp>
        <p:sp>
          <p:nvSpPr>
            <p:cNvPr id="74" name="Freeform 39">
              <a:extLst>
                <a:ext uri="{FF2B5EF4-FFF2-40B4-BE49-F238E27FC236}">
                  <a16:creationId xmlns:a16="http://schemas.microsoft.com/office/drawing/2014/main" id="{F9DCB288-7675-41B6-9E88-9068BFDC0277}"/>
                </a:ext>
              </a:extLst>
            </p:cNvPr>
            <p:cNvSpPr>
              <a:spLocks/>
            </p:cNvSpPr>
            <p:nvPr/>
          </p:nvSpPr>
          <p:spPr bwMode="auto">
            <a:xfrm>
              <a:off x="-19121438" y="-3736976"/>
              <a:ext cx="1906588" cy="1978025"/>
            </a:xfrm>
            <a:custGeom>
              <a:avLst/>
              <a:gdLst>
                <a:gd name="T0" fmla="*/ 555 w 639"/>
                <a:gd name="T1" fmla="*/ 327 h 664"/>
                <a:gd name="T2" fmla="*/ 438 w 639"/>
                <a:gd name="T3" fmla="*/ 527 h 664"/>
                <a:gd name="T4" fmla="*/ 204 w 639"/>
                <a:gd name="T5" fmla="*/ 521 h 664"/>
                <a:gd name="T6" fmla="*/ 97 w 639"/>
                <a:gd name="T7" fmla="*/ 316 h 664"/>
                <a:gd name="T8" fmla="*/ 222 w 639"/>
                <a:gd name="T9" fmla="*/ 123 h 664"/>
                <a:gd name="T10" fmla="*/ 447 w 639"/>
                <a:gd name="T11" fmla="*/ 133 h 664"/>
                <a:gd name="T12" fmla="*/ 555 w 639"/>
                <a:gd name="T13" fmla="*/ 327 h 664"/>
                <a:gd name="T14" fmla="*/ 639 w 639"/>
                <a:gd name="T15" fmla="*/ 327 h 664"/>
                <a:gd name="T16" fmla="*/ 519 w 639"/>
                <a:gd name="T17" fmla="*/ 82 h 664"/>
                <a:gd name="T18" fmla="*/ 244 w 639"/>
                <a:gd name="T19" fmla="*/ 25 h 664"/>
                <a:gd name="T20" fmla="*/ 40 w 639"/>
                <a:gd name="T21" fmla="*/ 201 h 664"/>
                <a:gd name="T22" fmla="*/ 54 w 639"/>
                <a:gd name="T23" fmla="*/ 482 h 664"/>
                <a:gd name="T24" fmla="*/ 407 w 639"/>
                <a:gd name="T25" fmla="*/ 630 h 664"/>
                <a:gd name="T26" fmla="*/ 639 w 639"/>
                <a:gd name="T27" fmla="*/ 327 h 664"/>
                <a:gd name="T28" fmla="*/ 555 w 639"/>
                <a:gd name="T29" fmla="*/ 327 h 6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39" h="664">
                  <a:moveTo>
                    <a:pt x="555" y="327"/>
                  </a:moveTo>
                  <a:cubicBezTo>
                    <a:pt x="554" y="410"/>
                    <a:pt x="510" y="485"/>
                    <a:pt x="438" y="527"/>
                  </a:cubicBezTo>
                  <a:cubicBezTo>
                    <a:pt x="366" y="569"/>
                    <a:pt x="275" y="564"/>
                    <a:pt x="204" y="521"/>
                  </a:cubicBezTo>
                  <a:cubicBezTo>
                    <a:pt x="133" y="478"/>
                    <a:pt x="95" y="398"/>
                    <a:pt x="97" y="316"/>
                  </a:cubicBezTo>
                  <a:cubicBezTo>
                    <a:pt x="100" y="234"/>
                    <a:pt x="151" y="161"/>
                    <a:pt x="222" y="123"/>
                  </a:cubicBezTo>
                  <a:cubicBezTo>
                    <a:pt x="293" y="86"/>
                    <a:pt x="380" y="92"/>
                    <a:pt x="447" y="133"/>
                  </a:cubicBezTo>
                  <a:cubicBezTo>
                    <a:pt x="514" y="174"/>
                    <a:pt x="554" y="250"/>
                    <a:pt x="555" y="327"/>
                  </a:cubicBezTo>
                  <a:cubicBezTo>
                    <a:pt x="555" y="381"/>
                    <a:pt x="639" y="382"/>
                    <a:pt x="639" y="327"/>
                  </a:cubicBezTo>
                  <a:cubicBezTo>
                    <a:pt x="638" y="232"/>
                    <a:pt x="595" y="141"/>
                    <a:pt x="519" y="82"/>
                  </a:cubicBezTo>
                  <a:cubicBezTo>
                    <a:pt x="441" y="21"/>
                    <a:pt x="340" y="0"/>
                    <a:pt x="244" y="25"/>
                  </a:cubicBezTo>
                  <a:cubicBezTo>
                    <a:pt x="154" y="48"/>
                    <a:pt x="77" y="116"/>
                    <a:pt x="40" y="201"/>
                  </a:cubicBezTo>
                  <a:cubicBezTo>
                    <a:pt x="0" y="292"/>
                    <a:pt x="5" y="395"/>
                    <a:pt x="54" y="482"/>
                  </a:cubicBezTo>
                  <a:cubicBezTo>
                    <a:pt x="123" y="606"/>
                    <a:pt x="272" y="664"/>
                    <a:pt x="407" y="630"/>
                  </a:cubicBezTo>
                  <a:cubicBezTo>
                    <a:pt x="543" y="595"/>
                    <a:pt x="637" y="466"/>
                    <a:pt x="639" y="327"/>
                  </a:cubicBezTo>
                  <a:cubicBezTo>
                    <a:pt x="639" y="273"/>
                    <a:pt x="555" y="273"/>
                    <a:pt x="555" y="3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2060"/>
                </a:solidFill>
              </a:endParaRPr>
            </a:p>
          </p:txBody>
        </p:sp>
        <p:sp>
          <p:nvSpPr>
            <p:cNvPr id="75" name="Freeform 40">
              <a:extLst>
                <a:ext uri="{FF2B5EF4-FFF2-40B4-BE49-F238E27FC236}">
                  <a16:creationId xmlns:a16="http://schemas.microsoft.com/office/drawing/2014/main" id="{9ABAA1E3-5A43-4715-8E36-58674814BC24}"/>
                </a:ext>
              </a:extLst>
            </p:cNvPr>
            <p:cNvSpPr>
              <a:spLocks/>
            </p:cNvSpPr>
            <p:nvPr/>
          </p:nvSpPr>
          <p:spPr bwMode="auto">
            <a:xfrm>
              <a:off x="-19746913" y="-2163763"/>
              <a:ext cx="3186113" cy="2136775"/>
            </a:xfrm>
            <a:custGeom>
              <a:avLst/>
              <a:gdLst>
                <a:gd name="T0" fmla="*/ 846 w 1068"/>
                <a:gd name="T1" fmla="*/ 102 h 717"/>
                <a:gd name="T2" fmla="*/ 981 w 1068"/>
                <a:gd name="T3" fmla="*/ 329 h 717"/>
                <a:gd name="T4" fmla="*/ 981 w 1068"/>
                <a:gd name="T5" fmla="*/ 479 h 717"/>
                <a:gd name="T6" fmla="*/ 981 w 1068"/>
                <a:gd name="T7" fmla="*/ 558 h 717"/>
                <a:gd name="T8" fmla="*/ 961 w 1068"/>
                <a:gd name="T9" fmla="*/ 617 h 717"/>
                <a:gd name="T10" fmla="*/ 882 w 1068"/>
                <a:gd name="T11" fmla="*/ 633 h 717"/>
                <a:gd name="T12" fmla="*/ 214 w 1068"/>
                <a:gd name="T13" fmla="*/ 633 h 717"/>
                <a:gd name="T14" fmla="*/ 153 w 1068"/>
                <a:gd name="T15" fmla="*/ 633 h 717"/>
                <a:gd name="T16" fmla="*/ 90 w 1068"/>
                <a:gd name="T17" fmla="*/ 571 h 717"/>
                <a:gd name="T18" fmla="*/ 90 w 1068"/>
                <a:gd name="T19" fmla="*/ 523 h 717"/>
                <a:gd name="T20" fmla="*/ 90 w 1068"/>
                <a:gd name="T21" fmla="*/ 355 h 717"/>
                <a:gd name="T22" fmla="*/ 173 w 1068"/>
                <a:gd name="T23" fmla="*/ 144 h 717"/>
                <a:gd name="T24" fmla="*/ 222 w 1068"/>
                <a:gd name="T25" fmla="*/ 103 h 717"/>
                <a:gd name="T26" fmla="*/ 180 w 1068"/>
                <a:gd name="T27" fmla="*/ 31 h 717"/>
                <a:gd name="T28" fmla="*/ 13 w 1068"/>
                <a:gd name="T29" fmla="*/ 276 h 717"/>
                <a:gd name="T30" fmla="*/ 6 w 1068"/>
                <a:gd name="T31" fmla="*/ 447 h 717"/>
                <a:gd name="T32" fmla="*/ 10 w 1068"/>
                <a:gd name="T33" fmla="*/ 604 h 717"/>
                <a:gd name="T34" fmla="*/ 161 w 1068"/>
                <a:gd name="T35" fmla="*/ 717 h 717"/>
                <a:gd name="T36" fmla="*/ 805 w 1068"/>
                <a:gd name="T37" fmla="*/ 717 h 717"/>
                <a:gd name="T38" fmla="*/ 908 w 1068"/>
                <a:gd name="T39" fmla="*/ 717 h 717"/>
                <a:gd name="T40" fmla="*/ 1059 w 1068"/>
                <a:gd name="T41" fmla="*/ 614 h 717"/>
                <a:gd name="T42" fmla="*/ 1065 w 1068"/>
                <a:gd name="T43" fmla="*/ 544 h 717"/>
                <a:gd name="T44" fmla="*/ 1065 w 1068"/>
                <a:gd name="T45" fmla="*/ 455 h 717"/>
                <a:gd name="T46" fmla="*/ 1060 w 1068"/>
                <a:gd name="T47" fmla="*/ 287 h 717"/>
                <a:gd name="T48" fmla="*/ 889 w 1068"/>
                <a:gd name="T49" fmla="*/ 29 h 717"/>
                <a:gd name="T50" fmla="*/ 846 w 1068"/>
                <a:gd name="T51" fmla="*/ 102 h 7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68" h="717">
                  <a:moveTo>
                    <a:pt x="846" y="102"/>
                  </a:moveTo>
                  <a:cubicBezTo>
                    <a:pt x="924" y="152"/>
                    <a:pt x="975" y="236"/>
                    <a:pt x="981" y="329"/>
                  </a:cubicBezTo>
                  <a:cubicBezTo>
                    <a:pt x="984" y="379"/>
                    <a:pt x="981" y="429"/>
                    <a:pt x="981" y="479"/>
                  </a:cubicBezTo>
                  <a:cubicBezTo>
                    <a:pt x="981" y="505"/>
                    <a:pt x="981" y="532"/>
                    <a:pt x="981" y="558"/>
                  </a:cubicBezTo>
                  <a:cubicBezTo>
                    <a:pt x="981" y="582"/>
                    <a:pt x="978" y="600"/>
                    <a:pt x="961" y="617"/>
                  </a:cubicBezTo>
                  <a:cubicBezTo>
                    <a:pt x="941" y="637"/>
                    <a:pt x="911" y="633"/>
                    <a:pt x="882" y="633"/>
                  </a:cubicBezTo>
                  <a:cubicBezTo>
                    <a:pt x="659" y="633"/>
                    <a:pt x="437" y="633"/>
                    <a:pt x="214" y="633"/>
                  </a:cubicBezTo>
                  <a:cubicBezTo>
                    <a:pt x="193" y="633"/>
                    <a:pt x="173" y="633"/>
                    <a:pt x="153" y="633"/>
                  </a:cubicBezTo>
                  <a:cubicBezTo>
                    <a:pt x="118" y="633"/>
                    <a:pt x="91" y="605"/>
                    <a:pt x="90" y="571"/>
                  </a:cubicBezTo>
                  <a:cubicBezTo>
                    <a:pt x="89" y="555"/>
                    <a:pt x="90" y="539"/>
                    <a:pt x="90" y="523"/>
                  </a:cubicBezTo>
                  <a:cubicBezTo>
                    <a:pt x="90" y="467"/>
                    <a:pt x="90" y="411"/>
                    <a:pt x="90" y="355"/>
                  </a:cubicBezTo>
                  <a:cubicBezTo>
                    <a:pt x="90" y="275"/>
                    <a:pt x="117" y="201"/>
                    <a:pt x="173" y="144"/>
                  </a:cubicBezTo>
                  <a:cubicBezTo>
                    <a:pt x="188" y="128"/>
                    <a:pt x="204" y="115"/>
                    <a:pt x="222" y="103"/>
                  </a:cubicBezTo>
                  <a:cubicBezTo>
                    <a:pt x="267" y="74"/>
                    <a:pt x="225" y="1"/>
                    <a:pt x="180" y="31"/>
                  </a:cubicBezTo>
                  <a:cubicBezTo>
                    <a:pt x="94" y="87"/>
                    <a:pt x="32" y="174"/>
                    <a:pt x="13" y="276"/>
                  </a:cubicBezTo>
                  <a:cubicBezTo>
                    <a:pt x="2" y="332"/>
                    <a:pt x="6" y="391"/>
                    <a:pt x="6" y="447"/>
                  </a:cubicBezTo>
                  <a:cubicBezTo>
                    <a:pt x="6" y="498"/>
                    <a:pt x="0" y="553"/>
                    <a:pt x="10" y="604"/>
                  </a:cubicBezTo>
                  <a:cubicBezTo>
                    <a:pt x="23" y="675"/>
                    <a:pt x="93" y="717"/>
                    <a:pt x="161" y="717"/>
                  </a:cubicBezTo>
                  <a:cubicBezTo>
                    <a:pt x="376" y="717"/>
                    <a:pt x="590" y="717"/>
                    <a:pt x="805" y="717"/>
                  </a:cubicBezTo>
                  <a:cubicBezTo>
                    <a:pt x="839" y="717"/>
                    <a:pt x="874" y="717"/>
                    <a:pt x="908" y="717"/>
                  </a:cubicBezTo>
                  <a:cubicBezTo>
                    <a:pt x="978" y="717"/>
                    <a:pt x="1036" y="681"/>
                    <a:pt x="1059" y="614"/>
                  </a:cubicBezTo>
                  <a:cubicBezTo>
                    <a:pt x="1067" y="592"/>
                    <a:pt x="1065" y="568"/>
                    <a:pt x="1065" y="544"/>
                  </a:cubicBezTo>
                  <a:cubicBezTo>
                    <a:pt x="1065" y="515"/>
                    <a:pt x="1065" y="485"/>
                    <a:pt x="1065" y="455"/>
                  </a:cubicBezTo>
                  <a:cubicBezTo>
                    <a:pt x="1065" y="399"/>
                    <a:pt x="1068" y="343"/>
                    <a:pt x="1060" y="287"/>
                  </a:cubicBezTo>
                  <a:cubicBezTo>
                    <a:pt x="1046" y="181"/>
                    <a:pt x="978" y="86"/>
                    <a:pt x="889" y="29"/>
                  </a:cubicBezTo>
                  <a:cubicBezTo>
                    <a:pt x="843" y="0"/>
                    <a:pt x="801" y="72"/>
                    <a:pt x="846"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2060"/>
                </a:solidFill>
              </a:endParaRPr>
            </a:p>
          </p:txBody>
        </p:sp>
        <p:sp>
          <p:nvSpPr>
            <p:cNvPr id="76" name="Freeform 41">
              <a:extLst>
                <a:ext uri="{FF2B5EF4-FFF2-40B4-BE49-F238E27FC236}">
                  <a16:creationId xmlns:a16="http://schemas.microsoft.com/office/drawing/2014/main" id="{EA6EC370-AE96-4357-86E0-93B6C20D2269}"/>
                </a:ext>
              </a:extLst>
            </p:cNvPr>
            <p:cNvSpPr>
              <a:spLocks/>
            </p:cNvSpPr>
            <p:nvPr/>
          </p:nvSpPr>
          <p:spPr bwMode="auto">
            <a:xfrm>
              <a:off x="-22120225" y="-5770563"/>
              <a:ext cx="250825" cy="2101850"/>
            </a:xfrm>
            <a:custGeom>
              <a:avLst/>
              <a:gdLst>
                <a:gd name="T0" fmla="*/ 0 w 84"/>
                <a:gd name="T1" fmla="*/ 54 h 705"/>
                <a:gd name="T2" fmla="*/ 0 w 84"/>
                <a:gd name="T3" fmla="*/ 631 h 705"/>
                <a:gd name="T4" fmla="*/ 0 w 84"/>
                <a:gd name="T5" fmla="*/ 650 h 705"/>
                <a:gd name="T6" fmla="*/ 84 w 84"/>
                <a:gd name="T7" fmla="*/ 650 h 705"/>
                <a:gd name="T8" fmla="*/ 84 w 84"/>
                <a:gd name="T9" fmla="*/ 73 h 705"/>
                <a:gd name="T10" fmla="*/ 84 w 84"/>
                <a:gd name="T11" fmla="*/ 54 h 705"/>
                <a:gd name="T12" fmla="*/ 0 w 84"/>
                <a:gd name="T13" fmla="*/ 54 h 705"/>
              </a:gdLst>
              <a:ahLst/>
              <a:cxnLst>
                <a:cxn ang="0">
                  <a:pos x="T0" y="T1"/>
                </a:cxn>
                <a:cxn ang="0">
                  <a:pos x="T2" y="T3"/>
                </a:cxn>
                <a:cxn ang="0">
                  <a:pos x="T4" y="T5"/>
                </a:cxn>
                <a:cxn ang="0">
                  <a:pos x="T6" y="T7"/>
                </a:cxn>
                <a:cxn ang="0">
                  <a:pos x="T8" y="T9"/>
                </a:cxn>
                <a:cxn ang="0">
                  <a:pos x="T10" y="T11"/>
                </a:cxn>
                <a:cxn ang="0">
                  <a:pos x="T12" y="T13"/>
                </a:cxn>
              </a:cxnLst>
              <a:rect l="0" t="0" r="r" b="b"/>
              <a:pathLst>
                <a:path w="84" h="705">
                  <a:moveTo>
                    <a:pt x="0" y="54"/>
                  </a:moveTo>
                  <a:cubicBezTo>
                    <a:pt x="0" y="247"/>
                    <a:pt x="0" y="439"/>
                    <a:pt x="0" y="631"/>
                  </a:cubicBezTo>
                  <a:cubicBezTo>
                    <a:pt x="0" y="638"/>
                    <a:pt x="0" y="644"/>
                    <a:pt x="0" y="650"/>
                  </a:cubicBezTo>
                  <a:cubicBezTo>
                    <a:pt x="0" y="705"/>
                    <a:pt x="84" y="705"/>
                    <a:pt x="84" y="650"/>
                  </a:cubicBezTo>
                  <a:cubicBezTo>
                    <a:pt x="84" y="458"/>
                    <a:pt x="84" y="266"/>
                    <a:pt x="84" y="73"/>
                  </a:cubicBezTo>
                  <a:cubicBezTo>
                    <a:pt x="84" y="67"/>
                    <a:pt x="84" y="61"/>
                    <a:pt x="84" y="54"/>
                  </a:cubicBezTo>
                  <a:cubicBezTo>
                    <a:pt x="84" y="0"/>
                    <a:pt x="0" y="0"/>
                    <a:pt x="0"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2060"/>
                </a:solidFill>
              </a:endParaRPr>
            </a:p>
          </p:txBody>
        </p:sp>
        <p:sp>
          <p:nvSpPr>
            <p:cNvPr id="77" name="Freeform 42">
              <a:extLst>
                <a:ext uri="{FF2B5EF4-FFF2-40B4-BE49-F238E27FC236}">
                  <a16:creationId xmlns:a16="http://schemas.microsoft.com/office/drawing/2014/main" id="{5368DFC5-02C5-4946-A452-2652C5D14973}"/>
                </a:ext>
              </a:extLst>
            </p:cNvPr>
            <p:cNvSpPr>
              <a:spLocks/>
            </p:cNvSpPr>
            <p:nvPr/>
          </p:nvSpPr>
          <p:spPr bwMode="auto">
            <a:xfrm>
              <a:off x="-23742650" y="-4017963"/>
              <a:ext cx="1944688" cy="1266825"/>
            </a:xfrm>
            <a:custGeom>
              <a:avLst/>
              <a:gdLst>
                <a:gd name="T0" fmla="*/ 89 w 652"/>
                <a:gd name="T1" fmla="*/ 398 h 425"/>
                <a:gd name="T2" fmla="*/ 589 w 652"/>
                <a:gd name="T3" fmla="*/ 109 h 425"/>
                <a:gd name="T4" fmla="*/ 605 w 652"/>
                <a:gd name="T5" fmla="*/ 100 h 425"/>
                <a:gd name="T6" fmla="*/ 563 w 652"/>
                <a:gd name="T7" fmla="*/ 27 h 425"/>
                <a:gd name="T8" fmla="*/ 63 w 652"/>
                <a:gd name="T9" fmla="*/ 316 h 425"/>
                <a:gd name="T10" fmla="*/ 47 w 652"/>
                <a:gd name="T11" fmla="*/ 325 h 425"/>
                <a:gd name="T12" fmla="*/ 89 w 652"/>
                <a:gd name="T13" fmla="*/ 398 h 425"/>
              </a:gdLst>
              <a:ahLst/>
              <a:cxnLst>
                <a:cxn ang="0">
                  <a:pos x="T0" y="T1"/>
                </a:cxn>
                <a:cxn ang="0">
                  <a:pos x="T2" y="T3"/>
                </a:cxn>
                <a:cxn ang="0">
                  <a:pos x="T4" y="T5"/>
                </a:cxn>
                <a:cxn ang="0">
                  <a:pos x="T6" y="T7"/>
                </a:cxn>
                <a:cxn ang="0">
                  <a:pos x="T8" y="T9"/>
                </a:cxn>
                <a:cxn ang="0">
                  <a:pos x="T10" y="T11"/>
                </a:cxn>
                <a:cxn ang="0">
                  <a:pos x="T12" y="T13"/>
                </a:cxn>
              </a:cxnLst>
              <a:rect l="0" t="0" r="r" b="b"/>
              <a:pathLst>
                <a:path w="652" h="425">
                  <a:moveTo>
                    <a:pt x="89" y="398"/>
                  </a:moveTo>
                  <a:cubicBezTo>
                    <a:pt x="256" y="302"/>
                    <a:pt x="422" y="205"/>
                    <a:pt x="589" y="109"/>
                  </a:cubicBezTo>
                  <a:cubicBezTo>
                    <a:pt x="594" y="106"/>
                    <a:pt x="600" y="103"/>
                    <a:pt x="605" y="100"/>
                  </a:cubicBezTo>
                  <a:cubicBezTo>
                    <a:pt x="652" y="73"/>
                    <a:pt x="610" y="0"/>
                    <a:pt x="563" y="27"/>
                  </a:cubicBezTo>
                  <a:cubicBezTo>
                    <a:pt x="396" y="123"/>
                    <a:pt x="230" y="219"/>
                    <a:pt x="63" y="316"/>
                  </a:cubicBezTo>
                  <a:cubicBezTo>
                    <a:pt x="58" y="319"/>
                    <a:pt x="52" y="322"/>
                    <a:pt x="47" y="325"/>
                  </a:cubicBezTo>
                  <a:cubicBezTo>
                    <a:pt x="0" y="352"/>
                    <a:pt x="42" y="425"/>
                    <a:pt x="89" y="3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2060"/>
                </a:solidFill>
              </a:endParaRPr>
            </a:p>
          </p:txBody>
        </p:sp>
        <p:sp>
          <p:nvSpPr>
            <p:cNvPr id="78" name="Freeform 43">
              <a:extLst>
                <a:ext uri="{FF2B5EF4-FFF2-40B4-BE49-F238E27FC236}">
                  <a16:creationId xmlns:a16="http://schemas.microsoft.com/office/drawing/2014/main" id="{8580222D-9DD6-41E9-912C-179A6E1059FD}"/>
                </a:ext>
              </a:extLst>
            </p:cNvPr>
            <p:cNvSpPr>
              <a:spLocks/>
            </p:cNvSpPr>
            <p:nvPr/>
          </p:nvSpPr>
          <p:spPr bwMode="auto">
            <a:xfrm>
              <a:off x="-22191663" y="-4017963"/>
              <a:ext cx="1946275" cy="1266825"/>
            </a:xfrm>
            <a:custGeom>
              <a:avLst/>
              <a:gdLst>
                <a:gd name="T0" fmla="*/ 605 w 652"/>
                <a:gd name="T1" fmla="*/ 325 h 425"/>
                <a:gd name="T2" fmla="*/ 106 w 652"/>
                <a:gd name="T3" fmla="*/ 37 h 425"/>
                <a:gd name="T4" fmla="*/ 89 w 652"/>
                <a:gd name="T5" fmla="*/ 27 h 425"/>
                <a:gd name="T6" fmla="*/ 47 w 652"/>
                <a:gd name="T7" fmla="*/ 100 h 425"/>
                <a:gd name="T8" fmla="*/ 546 w 652"/>
                <a:gd name="T9" fmla="*/ 388 h 425"/>
                <a:gd name="T10" fmla="*/ 563 w 652"/>
                <a:gd name="T11" fmla="*/ 398 h 425"/>
                <a:gd name="T12" fmla="*/ 605 w 652"/>
                <a:gd name="T13" fmla="*/ 325 h 425"/>
              </a:gdLst>
              <a:ahLst/>
              <a:cxnLst>
                <a:cxn ang="0">
                  <a:pos x="T0" y="T1"/>
                </a:cxn>
                <a:cxn ang="0">
                  <a:pos x="T2" y="T3"/>
                </a:cxn>
                <a:cxn ang="0">
                  <a:pos x="T4" y="T5"/>
                </a:cxn>
                <a:cxn ang="0">
                  <a:pos x="T6" y="T7"/>
                </a:cxn>
                <a:cxn ang="0">
                  <a:pos x="T8" y="T9"/>
                </a:cxn>
                <a:cxn ang="0">
                  <a:pos x="T10" y="T11"/>
                </a:cxn>
                <a:cxn ang="0">
                  <a:pos x="T12" y="T13"/>
                </a:cxn>
              </a:cxnLst>
              <a:rect l="0" t="0" r="r" b="b"/>
              <a:pathLst>
                <a:path w="652" h="425">
                  <a:moveTo>
                    <a:pt x="605" y="325"/>
                  </a:moveTo>
                  <a:cubicBezTo>
                    <a:pt x="439" y="229"/>
                    <a:pt x="272" y="133"/>
                    <a:pt x="106" y="37"/>
                  </a:cubicBezTo>
                  <a:cubicBezTo>
                    <a:pt x="100" y="33"/>
                    <a:pt x="95" y="30"/>
                    <a:pt x="89" y="27"/>
                  </a:cubicBezTo>
                  <a:cubicBezTo>
                    <a:pt x="42" y="0"/>
                    <a:pt x="0" y="73"/>
                    <a:pt x="47" y="100"/>
                  </a:cubicBezTo>
                  <a:cubicBezTo>
                    <a:pt x="213" y="196"/>
                    <a:pt x="380" y="292"/>
                    <a:pt x="546" y="388"/>
                  </a:cubicBezTo>
                  <a:cubicBezTo>
                    <a:pt x="552" y="391"/>
                    <a:pt x="557" y="395"/>
                    <a:pt x="563" y="398"/>
                  </a:cubicBezTo>
                  <a:cubicBezTo>
                    <a:pt x="610" y="425"/>
                    <a:pt x="652" y="352"/>
                    <a:pt x="605" y="3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2060"/>
                </a:solidFill>
              </a:endParaRPr>
            </a:p>
          </p:txBody>
        </p:sp>
      </p:grpSp>
      <p:sp>
        <p:nvSpPr>
          <p:cNvPr id="24" name="TextBox 23">
            <a:extLst>
              <a:ext uri="{FF2B5EF4-FFF2-40B4-BE49-F238E27FC236}">
                <a16:creationId xmlns:a16="http://schemas.microsoft.com/office/drawing/2014/main" id="{C1165547-DF3A-4694-9097-2BDAF2003713}"/>
              </a:ext>
            </a:extLst>
          </p:cNvPr>
          <p:cNvSpPr txBox="1"/>
          <p:nvPr/>
        </p:nvSpPr>
        <p:spPr>
          <a:xfrm>
            <a:off x="733192" y="3512329"/>
            <a:ext cx="4845708" cy="1661993"/>
          </a:xfrm>
          <a:prstGeom prst="rect">
            <a:avLst/>
          </a:prstGeom>
          <a:noFill/>
        </p:spPr>
        <p:txBody>
          <a:bodyPr wrap="square" lIns="0" tIns="0" rIns="0" bIns="0" rtlCol="0">
            <a:spAutoFit/>
          </a:bodyPr>
          <a:lstStyle/>
          <a:p>
            <a:r>
              <a:rPr lang="en-US" sz="5400" b="1" dirty="0">
                <a:solidFill>
                  <a:srgbClr val="002060"/>
                </a:solidFill>
                <a:latin typeface="Segoe UI" panose="020B0502040204020203" pitchFamily="34" charset="0"/>
                <a:cs typeface="Segoe UI" panose="020B0502040204020203" pitchFamily="34" charset="0"/>
              </a:rPr>
              <a:t>G2M Case Study</a:t>
            </a:r>
          </a:p>
        </p:txBody>
      </p:sp>
      <p:sp>
        <p:nvSpPr>
          <p:cNvPr id="55" name="Rectangle 54">
            <a:extLst>
              <a:ext uri="{FF2B5EF4-FFF2-40B4-BE49-F238E27FC236}">
                <a16:creationId xmlns:a16="http://schemas.microsoft.com/office/drawing/2014/main" id="{6BBBCB2E-F413-4381-8378-02FDC20EA4F6}"/>
              </a:ext>
            </a:extLst>
          </p:cNvPr>
          <p:cNvSpPr/>
          <p:nvPr/>
        </p:nvSpPr>
        <p:spPr>
          <a:xfrm>
            <a:off x="733192" y="5358396"/>
            <a:ext cx="3536195" cy="246221"/>
          </a:xfrm>
          <a:prstGeom prst="rect">
            <a:avLst/>
          </a:prstGeom>
        </p:spPr>
        <p:txBody>
          <a:bodyPr wrap="square" lIns="0" tIns="0" rIns="0" bIns="0">
            <a:spAutoFit/>
          </a:bodyPr>
          <a:lstStyle/>
          <a:p>
            <a:r>
              <a:rPr lang="en-US" sz="1600" i="1" dirty="0">
                <a:solidFill>
                  <a:srgbClr val="002060"/>
                </a:solidFill>
                <a:latin typeface="+mj-lt"/>
                <a:cs typeface="Segoe UI" panose="020B0502040204020203" pitchFamily="34" charset="0"/>
              </a:rPr>
              <a:t>Dhanashri Jagadale</a:t>
            </a:r>
          </a:p>
        </p:txBody>
      </p:sp>
      <p:grpSp>
        <p:nvGrpSpPr>
          <p:cNvPr id="2" name="Group 1">
            <a:extLst>
              <a:ext uri="{FF2B5EF4-FFF2-40B4-BE49-F238E27FC236}">
                <a16:creationId xmlns:a16="http://schemas.microsoft.com/office/drawing/2014/main" id="{8E504344-8563-476C-9EF9-4200B272FDC1}"/>
              </a:ext>
              <a:ext uri="{C183D7F6-B498-43B3-948B-1728B52AA6E4}">
                <adec:decorative xmlns:adec="http://schemas.microsoft.com/office/drawing/2017/decorative" val="1"/>
              </a:ext>
            </a:extLst>
          </p:cNvPr>
          <p:cNvGrpSpPr/>
          <p:nvPr/>
        </p:nvGrpSpPr>
        <p:grpSpPr>
          <a:xfrm>
            <a:off x="4855953" y="-2833465"/>
            <a:ext cx="8948964" cy="12105059"/>
            <a:chOff x="4855953" y="-2833465"/>
            <a:chExt cx="8948964" cy="12105059"/>
          </a:xfrm>
        </p:grpSpPr>
        <p:sp>
          <p:nvSpPr>
            <p:cNvPr id="18" name="Freeform 10">
              <a:extLst>
                <a:ext uri="{FF2B5EF4-FFF2-40B4-BE49-F238E27FC236}">
                  <a16:creationId xmlns:a16="http://schemas.microsoft.com/office/drawing/2014/main" id="{73D22BE5-D5D5-4BF2-A935-5C4AB588B458}"/>
                </a:ext>
              </a:extLst>
            </p:cNvPr>
            <p:cNvSpPr>
              <a:spLocks/>
            </p:cNvSpPr>
            <p:nvPr/>
          </p:nvSpPr>
          <p:spPr bwMode="auto">
            <a:xfrm rot="9420272">
              <a:off x="4855953" y="-2246936"/>
              <a:ext cx="8673602" cy="11518530"/>
            </a:xfrm>
            <a:custGeom>
              <a:avLst/>
              <a:gdLst>
                <a:gd name="T0" fmla="*/ 1166 w 2492"/>
                <a:gd name="T1" fmla="*/ 2419 h 3315"/>
                <a:gd name="T2" fmla="*/ 243 w 2492"/>
                <a:gd name="T3" fmla="*/ 912 h 3315"/>
                <a:gd name="T4" fmla="*/ 449 w 2492"/>
                <a:gd name="T5" fmla="*/ 15 h 3315"/>
                <a:gd name="T6" fmla="*/ 766 w 2492"/>
                <a:gd name="T7" fmla="*/ 302 h 3315"/>
                <a:gd name="T8" fmla="*/ 1651 w 2492"/>
                <a:gd name="T9" fmla="*/ 481 h 3315"/>
                <a:gd name="T10" fmla="*/ 2239 w 2492"/>
                <a:gd name="T11" fmla="*/ 1238 h 3315"/>
                <a:gd name="T12" fmla="*/ 2186 w 2492"/>
                <a:gd name="T13" fmla="*/ 2201 h 3315"/>
                <a:gd name="T14" fmla="*/ 2165 w 2492"/>
                <a:gd name="T15" fmla="*/ 2928 h 3315"/>
                <a:gd name="T16" fmla="*/ 1400 w 2492"/>
                <a:gd name="T17" fmla="*/ 3100 h 3315"/>
                <a:gd name="T18" fmla="*/ 1166 w 2492"/>
                <a:gd name="T19" fmla="*/ 2419 h 3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92" h="3315">
                  <a:moveTo>
                    <a:pt x="1166" y="2419"/>
                  </a:moveTo>
                  <a:cubicBezTo>
                    <a:pt x="1505" y="1277"/>
                    <a:pt x="486" y="1533"/>
                    <a:pt x="243" y="912"/>
                  </a:cubicBezTo>
                  <a:cubicBezTo>
                    <a:pt x="0" y="292"/>
                    <a:pt x="291" y="31"/>
                    <a:pt x="449" y="15"/>
                  </a:cubicBezTo>
                  <a:cubicBezTo>
                    <a:pt x="607" y="0"/>
                    <a:pt x="716" y="54"/>
                    <a:pt x="766" y="302"/>
                  </a:cubicBezTo>
                  <a:cubicBezTo>
                    <a:pt x="817" y="551"/>
                    <a:pt x="1312" y="508"/>
                    <a:pt x="1651" y="481"/>
                  </a:cubicBezTo>
                  <a:cubicBezTo>
                    <a:pt x="1989" y="454"/>
                    <a:pt x="2492" y="733"/>
                    <a:pt x="2239" y="1238"/>
                  </a:cubicBezTo>
                  <a:cubicBezTo>
                    <a:pt x="1986" y="1743"/>
                    <a:pt x="2000" y="1716"/>
                    <a:pt x="2186" y="2201"/>
                  </a:cubicBezTo>
                  <a:cubicBezTo>
                    <a:pt x="2372" y="2685"/>
                    <a:pt x="2165" y="2928"/>
                    <a:pt x="2165" y="2928"/>
                  </a:cubicBezTo>
                  <a:cubicBezTo>
                    <a:pt x="2165" y="2928"/>
                    <a:pt x="1791" y="3315"/>
                    <a:pt x="1400" y="3100"/>
                  </a:cubicBezTo>
                  <a:cubicBezTo>
                    <a:pt x="1008" y="2885"/>
                    <a:pt x="1166" y="2419"/>
                    <a:pt x="1166" y="2419"/>
                  </a:cubicBezTo>
                  <a:close/>
                </a:path>
              </a:pathLst>
            </a:custGeom>
            <a:gradFill>
              <a:gsLst>
                <a:gs pos="0">
                  <a:srgbClr val="80DEDE"/>
                </a:gs>
                <a:gs pos="53500">
                  <a:srgbClr val="85C1E7"/>
                </a:gs>
                <a:gs pos="100000">
                  <a:srgbClr val="878CFF"/>
                </a:gs>
              </a:gsLst>
              <a:lin ang="5400000" scaled="1"/>
            </a:gra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9" name="Freeform 11">
              <a:extLst>
                <a:ext uri="{FF2B5EF4-FFF2-40B4-BE49-F238E27FC236}">
                  <a16:creationId xmlns:a16="http://schemas.microsoft.com/office/drawing/2014/main" id="{C42C174B-303A-45F6-8FF1-93001A3AAFC1}"/>
                </a:ext>
              </a:extLst>
            </p:cNvPr>
            <p:cNvSpPr>
              <a:spLocks/>
            </p:cNvSpPr>
            <p:nvPr/>
          </p:nvSpPr>
          <p:spPr bwMode="auto">
            <a:xfrm rot="9420272">
              <a:off x="5048022" y="-2833465"/>
              <a:ext cx="8756895" cy="10755934"/>
            </a:xfrm>
            <a:custGeom>
              <a:avLst/>
              <a:gdLst>
                <a:gd name="T0" fmla="*/ 1504 w 2516"/>
                <a:gd name="T1" fmla="*/ 2980 h 3095"/>
                <a:gd name="T2" fmla="*/ 2237 w 2516"/>
                <a:gd name="T3" fmla="*/ 2283 h 3095"/>
                <a:gd name="T4" fmla="*/ 1468 w 2516"/>
                <a:gd name="T5" fmla="*/ 1052 h 3095"/>
                <a:gd name="T6" fmla="*/ 979 w 2516"/>
                <a:gd name="T7" fmla="*/ 648 h 3095"/>
                <a:gd name="T8" fmla="*/ 411 w 2516"/>
                <a:gd name="T9" fmla="*/ 195 h 3095"/>
                <a:gd name="T10" fmla="*/ 397 w 2516"/>
                <a:gd name="T11" fmla="*/ 1117 h 3095"/>
                <a:gd name="T12" fmla="*/ 194 w 2516"/>
                <a:gd name="T13" fmla="*/ 1767 h 3095"/>
                <a:gd name="T14" fmla="*/ 866 w 2516"/>
                <a:gd name="T15" fmla="*/ 2349 h 3095"/>
                <a:gd name="T16" fmla="*/ 1275 w 2516"/>
                <a:gd name="T17" fmla="*/ 2766 h 3095"/>
                <a:gd name="T18" fmla="*/ 1504 w 2516"/>
                <a:gd name="T19" fmla="*/ 2980 h 30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16" h="3095">
                  <a:moveTo>
                    <a:pt x="1504" y="2980"/>
                  </a:moveTo>
                  <a:cubicBezTo>
                    <a:pt x="1504" y="2980"/>
                    <a:pt x="1958" y="3095"/>
                    <a:pt x="2237" y="2283"/>
                  </a:cubicBezTo>
                  <a:cubicBezTo>
                    <a:pt x="2516" y="1472"/>
                    <a:pt x="1745" y="1159"/>
                    <a:pt x="1468" y="1052"/>
                  </a:cubicBezTo>
                  <a:cubicBezTo>
                    <a:pt x="1191" y="945"/>
                    <a:pt x="1126" y="907"/>
                    <a:pt x="979" y="648"/>
                  </a:cubicBezTo>
                  <a:cubicBezTo>
                    <a:pt x="832" y="389"/>
                    <a:pt x="822" y="0"/>
                    <a:pt x="411" y="195"/>
                  </a:cubicBezTo>
                  <a:cubicBezTo>
                    <a:pt x="0" y="391"/>
                    <a:pt x="384" y="948"/>
                    <a:pt x="397" y="1117"/>
                  </a:cubicBezTo>
                  <a:cubicBezTo>
                    <a:pt x="411" y="1286"/>
                    <a:pt x="128" y="1580"/>
                    <a:pt x="194" y="1767"/>
                  </a:cubicBezTo>
                  <a:cubicBezTo>
                    <a:pt x="259" y="1954"/>
                    <a:pt x="273" y="2154"/>
                    <a:pt x="866" y="2349"/>
                  </a:cubicBezTo>
                  <a:cubicBezTo>
                    <a:pt x="866" y="2349"/>
                    <a:pt x="1186" y="2374"/>
                    <a:pt x="1275" y="2766"/>
                  </a:cubicBezTo>
                  <a:cubicBezTo>
                    <a:pt x="1275" y="2766"/>
                    <a:pt x="1340" y="2988"/>
                    <a:pt x="1504" y="2980"/>
                  </a:cubicBezTo>
                  <a:close/>
                </a:path>
              </a:pathLst>
            </a:custGeom>
            <a:gradFill>
              <a:gsLst>
                <a:gs pos="0">
                  <a:srgbClr val="7CEFD8"/>
                </a:gs>
                <a:gs pos="51000">
                  <a:srgbClr val="6672E4"/>
                </a:gs>
                <a:gs pos="100000">
                  <a:srgbClr val="882BE5"/>
                </a:gs>
              </a:gsLst>
              <a:lin ang="5400000" scaled="1"/>
            </a:gra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20" name="Freeform 12">
              <a:extLst>
                <a:ext uri="{FF2B5EF4-FFF2-40B4-BE49-F238E27FC236}">
                  <a16:creationId xmlns:a16="http://schemas.microsoft.com/office/drawing/2014/main" id="{22AA5A4F-A0EB-453F-A699-F817D4616C6F}"/>
                </a:ext>
              </a:extLst>
            </p:cNvPr>
            <p:cNvSpPr>
              <a:spLocks/>
            </p:cNvSpPr>
            <p:nvPr/>
          </p:nvSpPr>
          <p:spPr bwMode="auto">
            <a:xfrm rot="9420272">
              <a:off x="5218811" y="-1993836"/>
              <a:ext cx="7570428" cy="10122905"/>
            </a:xfrm>
            <a:custGeom>
              <a:avLst/>
              <a:gdLst>
                <a:gd name="T0" fmla="*/ 1896 w 2175"/>
                <a:gd name="T1" fmla="*/ 2283 h 2913"/>
                <a:gd name="T2" fmla="*/ 1467 w 2175"/>
                <a:gd name="T3" fmla="*/ 2913 h 2913"/>
                <a:gd name="T4" fmla="*/ 1250 w 2175"/>
                <a:gd name="T5" fmla="*/ 2849 h 2913"/>
                <a:gd name="T6" fmla="*/ 1016 w 2175"/>
                <a:gd name="T7" fmla="*/ 2168 h 2913"/>
                <a:gd name="T8" fmla="*/ 93 w 2175"/>
                <a:gd name="T9" fmla="*/ 661 h 2913"/>
                <a:gd name="T10" fmla="*/ 0 w 2175"/>
                <a:gd name="T11" fmla="*/ 238 h 2913"/>
                <a:gd name="T12" fmla="*/ 70 w 2175"/>
                <a:gd name="T13" fmla="*/ 195 h 2913"/>
                <a:gd name="T14" fmla="*/ 638 w 2175"/>
                <a:gd name="T15" fmla="*/ 648 h 2913"/>
                <a:gd name="T16" fmla="*/ 1127 w 2175"/>
                <a:gd name="T17" fmla="*/ 1052 h 2913"/>
                <a:gd name="T18" fmla="*/ 1896 w 2175"/>
                <a:gd name="T19" fmla="*/ 2283 h 29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75" h="2913">
                  <a:moveTo>
                    <a:pt x="1896" y="2283"/>
                  </a:moveTo>
                  <a:cubicBezTo>
                    <a:pt x="1770" y="2651"/>
                    <a:pt x="1607" y="2829"/>
                    <a:pt x="1467" y="2913"/>
                  </a:cubicBezTo>
                  <a:cubicBezTo>
                    <a:pt x="1397" y="2909"/>
                    <a:pt x="1324" y="2889"/>
                    <a:pt x="1250" y="2849"/>
                  </a:cubicBezTo>
                  <a:cubicBezTo>
                    <a:pt x="858" y="2634"/>
                    <a:pt x="1016" y="2168"/>
                    <a:pt x="1016" y="2168"/>
                  </a:cubicBezTo>
                  <a:cubicBezTo>
                    <a:pt x="1354" y="1026"/>
                    <a:pt x="336" y="1282"/>
                    <a:pt x="93" y="661"/>
                  </a:cubicBezTo>
                  <a:cubicBezTo>
                    <a:pt x="28" y="495"/>
                    <a:pt x="1" y="354"/>
                    <a:pt x="0" y="238"/>
                  </a:cubicBezTo>
                  <a:cubicBezTo>
                    <a:pt x="20" y="222"/>
                    <a:pt x="44" y="208"/>
                    <a:pt x="70" y="195"/>
                  </a:cubicBezTo>
                  <a:cubicBezTo>
                    <a:pt x="481" y="0"/>
                    <a:pt x="491" y="389"/>
                    <a:pt x="638" y="648"/>
                  </a:cubicBezTo>
                  <a:cubicBezTo>
                    <a:pt x="785" y="907"/>
                    <a:pt x="850" y="945"/>
                    <a:pt x="1127" y="1052"/>
                  </a:cubicBezTo>
                  <a:cubicBezTo>
                    <a:pt x="1404" y="1159"/>
                    <a:pt x="2175" y="1472"/>
                    <a:pt x="1896" y="2283"/>
                  </a:cubicBezTo>
                  <a:close/>
                </a:path>
              </a:pathLst>
            </a:custGeom>
            <a:gradFill>
              <a:gsLst>
                <a:gs pos="100000">
                  <a:srgbClr val="7CEFD8"/>
                </a:gs>
                <a:gs pos="19000">
                  <a:srgbClr val="6672E4"/>
                </a:gs>
                <a:gs pos="0">
                  <a:srgbClr val="882BE5"/>
                </a:gs>
              </a:gsLst>
              <a:lin ang="10200000" scaled="0"/>
            </a:gra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2543563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hidden="1">
            <a:extLst>
              <a:ext uri="{FF2B5EF4-FFF2-40B4-BE49-F238E27FC236}">
                <a16:creationId xmlns:a16="http://schemas.microsoft.com/office/drawing/2014/main" id="{6FF5F564-0C08-4A3C-8BAC-1FADF459417F}"/>
              </a:ext>
            </a:extLst>
          </p:cNvPr>
          <p:cNvSpPr>
            <a:spLocks noGrp="1"/>
          </p:cNvSpPr>
          <p:nvPr>
            <p:ph type="title"/>
          </p:nvPr>
        </p:nvSpPr>
        <p:spPr/>
        <p:txBody>
          <a:bodyPr/>
          <a:lstStyle/>
          <a:p>
            <a:r>
              <a:rPr lang="en-US" dirty="0"/>
              <a:t>Human resources slide 4</a:t>
            </a:r>
          </a:p>
        </p:txBody>
      </p:sp>
      <p:sp>
        <p:nvSpPr>
          <p:cNvPr id="2" name="Rectangle 1">
            <a:extLst>
              <a:ext uri="{FF2B5EF4-FFF2-40B4-BE49-F238E27FC236}">
                <a16:creationId xmlns:a16="http://schemas.microsoft.com/office/drawing/2014/main" id="{7E13C3B1-494F-0379-6674-2F9CF81DD7A0}"/>
              </a:ext>
            </a:extLst>
          </p:cNvPr>
          <p:cNvSpPr/>
          <p:nvPr/>
        </p:nvSpPr>
        <p:spPr>
          <a:xfrm>
            <a:off x="0" y="0"/>
            <a:ext cx="12192000" cy="10578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 name="Picture 2">
            <a:extLst>
              <a:ext uri="{FF2B5EF4-FFF2-40B4-BE49-F238E27FC236}">
                <a16:creationId xmlns:a16="http://schemas.microsoft.com/office/drawing/2014/main" id="{F586D14F-28BF-C837-7A91-332C0FC6C46B}"/>
              </a:ext>
            </a:extLst>
          </p:cNvPr>
          <p:cNvPicPr>
            <a:picLocks noChangeAspect="1"/>
          </p:cNvPicPr>
          <p:nvPr/>
        </p:nvPicPr>
        <p:blipFill>
          <a:blip r:embed="rId3"/>
          <a:stretch>
            <a:fillRect/>
          </a:stretch>
        </p:blipFill>
        <p:spPr>
          <a:xfrm>
            <a:off x="1" y="0"/>
            <a:ext cx="12192000" cy="1057835"/>
          </a:xfrm>
          <a:prstGeom prst="rect">
            <a:avLst/>
          </a:prstGeom>
        </p:spPr>
      </p:pic>
      <p:sp>
        <p:nvSpPr>
          <p:cNvPr id="29" name="TextBox 28">
            <a:extLst>
              <a:ext uri="{FF2B5EF4-FFF2-40B4-BE49-F238E27FC236}">
                <a16:creationId xmlns:a16="http://schemas.microsoft.com/office/drawing/2014/main" id="{BD430348-782F-7935-DC29-99AF4DD16259}"/>
              </a:ext>
            </a:extLst>
          </p:cNvPr>
          <p:cNvSpPr txBox="1"/>
          <p:nvPr/>
        </p:nvSpPr>
        <p:spPr>
          <a:xfrm>
            <a:off x="277905" y="267307"/>
            <a:ext cx="8166848" cy="954107"/>
          </a:xfrm>
          <a:prstGeom prst="rect">
            <a:avLst/>
          </a:prstGeom>
          <a:noFill/>
        </p:spPr>
        <p:txBody>
          <a:bodyPr wrap="square">
            <a:spAutoFit/>
          </a:bodyPr>
          <a:lstStyle/>
          <a:p>
            <a:r>
              <a:rPr lang="en-US" sz="2800" b="1" dirty="0">
                <a:solidFill>
                  <a:schemeClr val="bg1"/>
                </a:solidFill>
                <a:latin typeface="Segoe UI" panose="020B0502040204020203" pitchFamily="34" charset="0"/>
                <a:cs typeface="Segoe UI" panose="020B0502040204020203" pitchFamily="34" charset="0"/>
              </a:rPr>
              <a:t>Hypo 3: </a:t>
            </a:r>
            <a:r>
              <a:rPr lang="en-US" sz="2800" i="1" dirty="0">
                <a:solidFill>
                  <a:schemeClr val="bg1"/>
                </a:solidFill>
                <a:latin typeface="+mj-lt"/>
                <a:cs typeface="Segoe UI" panose="020B0502040204020203" pitchFamily="34" charset="0"/>
              </a:rPr>
              <a:t> Age affect the color of taxi</a:t>
            </a:r>
          </a:p>
          <a:p>
            <a:endParaRPr lang="en-US" sz="2800" i="1" dirty="0">
              <a:solidFill>
                <a:schemeClr val="bg1"/>
              </a:solidFill>
              <a:latin typeface="+mj-lt"/>
              <a:cs typeface="Segoe UI" panose="020B0502040204020203" pitchFamily="34" charset="0"/>
            </a:endParaRPr>
          </a:p>
        </p:txBody>
      </p:sp>
      <p:sp>
        <p:nvSpPr>
          <p:cNvPr id="8" name="TextBox 7">
            <a:extLst>
              <a:ext uri="{FF2B5EF4-FFF2-40B4-BE49-F238E27FC236}">
                <a16:creationId xmlns:a16="http://schemas.microsoft.com/office/drawing/2014/main" id="{F5ADE1E0-CE3F-F061-623C-F5544D2BE0B3}"/>
              </a:ext>
            </a:extLst>
          </p:cNvPr>
          <p:cNvSpPr txBox="1"/>
          <p:nvPr/>
        </p:nvSpPr>
        <p:spPr>
          <a:xfrm>
            <a:off x="786093" y="5837982"/>
            <a:ext cx="10378888" cy="369332"/>
          </a:xfrm>
          <a:prstGeom prst="rect">
            <a:avLst/>
          </a:prstGeom>
          <a:noFill/>
        </p:spPr>
        <p:txBody>
          <a:bodyPr wrap="square">
            <a:spAutoFit/>
          </a:bodyPr>
          <a:lstStyle/>
          <a:p>
            <a:r>
              <a:rPr lang="en-US" dirty="0"/>
              <a:t>People from age 18-40 prefer yellow taxis more than pink taxis </a:t>
            </a:r>
          </a:p>
        </p:txBody>
      </p:sp>
      <p:pic>
        <p:nvPicPr>
          <p:cNvPr id="4102" name="Picture 6">
            <a:extLst>
              <a:ext uri="{FF2B5EF4-FFF2-40B4-BE49-F238E27FC236}">
                <a16:creationId xmlns:a16="http://schemas.microsoft.com/office/drawing/2014/main" id="{A2AE54CF-70B6-61E8-7F57-FAE8067FC4B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2171" y="1078005"/>
            <a:ext cx="5270126" cy="4724400"/>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a:extLst>
              <a:ext uri="{FF2B5EF4-FFF2-40B4-BE49-F238E27FC236}">
                <a16:creationId xmlns:a16="http://schemas.microsoft.com/office/drawing/2014/main" id="{C291A889-4358-A002-627C-BB8A4F3B0FE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43969" y="1057835"/>
            <a:ext cx="5270126" cy="47647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76949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hidden="1">
            <a:extLst>
              <a:ext uri="{FF2B5EF4-FFF2-40B4-BE49-F238E27FC236}">
                <a16:creationId xmlns:a16="http://schemas.microsoft.com/office/drawing/2014/main" id="{6FF5F564-0C08-4A3C-8BAC-1FADF459417F}"/>
              </a:ext>
            </a:extLst>
          </p:cNvPr>
          <p:cNvSpPr>
            <a:spLocks noGrp="1"/>
          </p:cNvSpPr>
          <p:nvPr>
            <p:ph type="title"/>
          </p:nvPr>
        </p:nvSpPr>
        <p:spPr/>
        <p:txBody>
          <a:bodyPr/>
          <a:lstStyle/>
          <a:p>
            <a:r>
              <a:rPr lang="en-US" dirty="0"/>
              <a:t>Human resources slide 4</a:t>
            </a:r>
          </a:p>
        </p:txBody>
      </p:sp>
      <p:sp>
        <p:nvSpPr>
          <p:cNvPr id="2" name="Rectangle 1">
            <a:extLst>
              <a:ext uri="{FF2B5EF4-FFF2-40B4-BE49-F238E27FC236}">
                <a16:creationId xmlns:a16="http://schemas.microsoft.com/office/drawing/2014/main" id="{7E13C3B1-494F-0379-6674-2F9CF81DD7A0}"/>
              </a:ext>
            </a:extLst>
          </p:cNvPr>
          <p:cNvSpPr/>
          <p:nvPr/>
        </p:nvSpPr>
        <p:spPr>
          <a:xfrm>
            <a:off x="0" y="0"/>
            <a:ext cx="12192000" cy="10578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 name="Picture 2">
            <a:extLst>
              <a:ext uri="{FF2B5EF4-FFF2-40B4-BE49-F238E27FC236}">
                <a16:creationId xmlns:a16="http://schemas.microsoft.com/office/drawing/2014/main" id="{F586D14F-28BF-C837-7A91-332C0FC6C46B}"/>
              </a:ext>
            </a:extLst>
          </p:cNvPr>
          <p:cNvPicPr>
            <a:picLocks noChangeAspect="1"/>
          </p:cNvPicPr>
          <p:nvPr/>
        </p:nvPicPr>
        <p:blipFill>
          <a:blip r:embed="rId3"/>
          <a:stretch>
            <a:fillRect/>
          </a:stretch>
        </p:blipFill>
        <p:spPr>
          <a:xfrm>
            <a:off x="1" y="0"/>
            <a:ext cx="12192000" cy="1057835"/>
          </a:xfrm>
          <a:prstGeom prst="rect">
            <a:avLst/>
          </a:prstGeom>
        </p:spPr>
      </p:pic>
      <p:sp>
        <p:nvSpPr>
          <p:cNvPr id="29" name="TextBox 28">
            <a:extLst>
              <a:ext uri="{FF2B5EF4-FFF2-40B4-BE49-F238E27FC236}">
                <a16:creationId xmlns:a16="http://schemas.microsoft.com/office/drawing/2014/main" id="{BD430348-782F-7935-DC29-99AF4DD16259}"/>
              </a:ext>
            </a:extLst>
          </p:cNvPr>
          <p:cNvSpPr txBox="1"/>
          <p:nvPr/>
        </p:nvSpPr>
        <p:spPr>
          <a:xfrm>
            <a:off x="277905" y="267307"/>
            <a:ext cx="9287436" cy="954107"/>
          </a:xfrm>
          <a:prstGeom prst="rect">
            <a:avLst/>
          </a:prstGeom>
          <a:noFill/>
        </p:spPr>
        <p:txBody>
          <a:bodyPr wrap="square">
            <a:spAutoFit/>
          </a:bodyPr>
          <a:lstStyle/>
          <a:p>
            <a:r>
              <a:rPr lang="en-US" sz="2800" b="1" dirty="0">
                <a:solidFill>
                  <a:schemeClr val="bg1"/>
                </a:solidFill>
                <a:latin typeface="Segoe UI" panose="020B0502040204020203" pitchFamily="34" charset="0"/>
                <a:cs typeface="Segoe UI" panose="020B0502040204020203" pitchFamily="34" charset="0"/>
              </a:rPr>
              <a:t>Hypo 4: </a:t>
            </a:r>
            <a:r>
              <a:rPr lang="en-US" sz="2800" i="1" dirty="0">
                <a:solidFill>
                  <a:schemeClr val="bg1"/>
                </a:solidFill>
                <a:latin typeface="+mj-lt"/>
                <a:cs typeface="Segoe UI" panose="020B0502040204020203" pitchFamily="34" charset="0"/>
              </a:rPr>
              <a:t> People prefer yellow or pink in any specific month</a:t>
            </a:r>
          </a:p>
          <a:p>
            <a:endParaRPr lang="en-US" sz="2800" i="1" dirty="0">
              <a:solidFill>
                <a:schemeClr val="bg1"/>
              </a:solidFill>
              <a:latin typeface="+mj-lt"/>
              <a:cs typeface="Segoe UI" panose="020B0502040204020203" pitchFamily="34" charset="0"/>
            </a:endParaRPr>
          </a:p>
        </p:txBody>
      </p:sp>
      <p:sp>
        <p:nvSpPr>
          <p:cNvPr id="8" name="TextBox 7">
            <a:extLst>
              <a:ext uri="{FF2B5EF4-FFF2-40B4-BE49-F238E27FC236}">
                <a16:creationId xmlns:a16="http://schemas.microsoft.com/office/drawing/2014/main" id="{F5ADE1E0-CE3F-F061-623C-F5544D2BE0B3}"/>
              </a:ext>
            </a:extLst>
          </p:cNvPr>
          <p:cNvSpPr txBox="1"/>
          <p:nvPr/>
        </p:nvSpPr>
        <p:spPr>
          <a:xfrm>
            <a:off x="786093" y="5837982"/>
            <a:ext cx="10378888" cy="646331"/>
          </a:xfrm>
          <a:prstGeom prst="rect">
            <a:avLst/>
          </a:prstGeom>
          <a:noFill/>
        </p:spPr>
        <p:txBody>
          <a:bodyPr wrap="square">
            <a:spAutoFit/>
          </a:bodyPr>
          <a:lstStyle/>
          <a:p>
            <a:r>
              <a:rPr lang="en-US" dirty="0"/>
              <a:t>People refer yellow taxis for all the months over pink taxis &amp; People tend to take more taxis in the month of December</a:t>
            </a:r>
          </a:p>
        </p:txBody>
      </p:sp>
      <p:pic>
        <p:nvPicPr>
          <p:cNvPr id="5126" name="Picture 6">
            <a:extLst>
              <a:ext uri="{FF2B5EF4-FFF2-40B4-BE49-F238E27FC236}">
                <a16:creationId xmlns:a16="http://schemas.microsoft.com/office/drawing/2014/main" id="{1BEF8F26-A27C-0608-2177-06243E2388D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8637" y="1221414"/>
            <a:ext cx="11134725" cy="2527580"/>
          </a:xfrm>
          <a:prstGeom prst="rect">
            <a:avLst/>
          </a:prstGeom>
          <a:noFill/>
          <a:extLst>
            <a:ext uri="{909E8E84-426E-40DD-AFC4-6F175D3DCCD1}">
              <a14:hiddenFill xmlns:a14="http://schemas.microsoft.com/office/drawing/2010/main">
                <a:solidFill>
                  <a:srgbClr val="FFFFFF"/>
                </a:solidFill>
              </a14:hiddenFill>
            </a:ext>
          </a:extLst>
        </p:spPr>
      </p:pic>
      <p:pic>
        <p:nvPicPr>
          <p:cNvPr id="5129" name="Picture 9">
            <a:extLst>
              <a:ext uri="{FF2B5EF4-FFF2-40B4-BE49-F238E27FC236}">
                <a16:creationId xmlns:a16="http://schemas.microsoft.com/office/drawing/2014/main" id="{599A3E9A-6DCD-AB01-ED8D-2047879F514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8638" y="3912573"/>
            <a:ext cx="11134725" cy="18833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3732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hidden="1">
            <a:extLst>
              <a:ext uri="{FF2B5EF4-FFF2-40B4-BE49-F238E27FC236}">
                <a16:creationId xmlns:a16="http://schemas.microsoft.com/office/drawing/2014/main" id="{6FF5F564-0C08-4A3C-8BAC-1FADF459417F}"/>
              </a:ext>
            </a:extLst>
          </p:cNvPr>
          <p:cNvSpPr>
            <a:spLocks noGrp="1"/>
          </p:cNvSpPr>
          <p:nvPr>
            <p:ph type="title"/>
          </p:nvPr>
        </p:nvSpPr>
        <p:spPr/>
        <p:txBody>
          <a:bodyPr/>
          <a:lstStyle/>
          <a:p>
            <a:r>
              <a:rPr lang="en-US" dirty="0"/>
              <a:t>Human resources slide 4</a:t>
            </a:r>
          </a:p>
        </p:txBody>
      </p:sp>
      <p:sp>
        <p:nvSpPr>
          <p:cNvPr id="2" name="Rectangle 1">
            <a:extLst>
              <a:ext uri="{FF2B5EF4-FFF2-40B4-BE49-F238E27FC236}">
                <a16:creationId xmlns:a16="http://schemas.microsoft.com/office/drawing/2014/main" id="{7E13C3B1-494F-0379-6674-2F9CF81DD7A0}"/>
              </a:ext>
            </a:extLst>
          </p:cNvPr>
          <p:cNvSpPr/>
          <p:nvPr/>
        </p:nvSpPr>
        <p:spPr>
          <a:xfrm>
            <a:off x="0" y="0"/>
            <a:ext cx="12192000" cy="10578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 name="Picture 2">
            <a:extLst>
              <a:ext uri="{FF2B5EF4-FFF2-40B4-BE49-F238E27FC236}">
                <a16:creationId xmlns:a16="http://schemas.microsoft.com/office/drawing/2014/main" id="{F586D14F-28BF-C837-7A91-332C0FC6C46B}"/>
              </a:ext>
            </a:extLst>
          </p:cNvPr>
          <p:cNvPicPr>
            <a:picLocks noChangeAspect="1"/>
          </p:cNvPicPr>
          <p:nvPr/>
        </p:nvPicPr>
        <p:blipFill>
          <a:blip r:embed="rId3"/>
          <a:stretch>
            <a:fillRect/>
          </a:stretch>
        </p:blipFill>
        <p:spPr>
          <a:xfrm>
            <a:off x="1" y="0"/>
            <a:ext cx="12192000" cy="1057835"/>
          </a:xfrm>
          <a:prstGeom prst="rect">
            <a:avLst/>
          </a:prstGeom>
        </p:spPr>
      </p:pic>
      <p:sp>
        <p:nvSpPr>
          <p:cNvPr id="29" name="TextBox 28">
            <a:extLst>
              <a:ext uri="{FF2B5EF4-FFF2-40B4-BE49-F238E27FC236}">
                <a16:creationId xmlns:a16="http://schemas.microsoft.com/office/drawing/2014/main" id="{BD430348-782F-7935-DC29-99AF4DD16259}"/>
              </a:ext>
            </a:extLst>
          </p:cNvPr>
          <p:cNvSpPr txBox="1"/>
          <p:nvPr/>
        </p:nvSpPr>
        <p:spPr>
          <a:xfrm>
            <a:off x="277905" y="267307"/>
            <a:ext cx="9287436" cy="1384995"/>
          </a:xfrm>
          <a:prstGeom prst="rect">
            <a:avLst/>
          </a:prstGeom>
          <a:noFill/>
        </p:spPr>
        <p:txBody>
          <a:bodyPr wrap="square">
            <a:spAutoFit/>
          </a:bodyPr>
          <a:lstStyle/>
          <a:p>
            <a:r>
              <a:rPr lang="en-US" sz="2800" b="1" dirty="0">
                <a:solidFill>
                  <a:schemeClr val="bg1"/>
                </a:solidFill>
                <a:latin typeface="Segoe UI" panose="020B0502040204020203" pitchFamily="34" charset="0"/>
                <a:cs typeface="Segoe UI" panose="020B0502040204020203" pitchFamily="34" charset="0"/>
              </a:rPr>
              <a:t>Hypo 5: </a:t>
            </a:r>
            <a:r>
              <a:rPr lang="en-US" sz="2800" i="1" dirty="0">
                <a:solidFill>
                  <a:schemeClr val="bg1"/>
                </a:solidFill>
                <a:latin typeface="+mj-lt"/>
                <a:cs typeface="Segoe UI" panose="020B0502040204020203" pitchFamily="34" charset="0"/>
              </a:rPr>
              <a:t> Income effect the number of rides</a:t>
            </a:r>
          </a:p>
          <a:p>
            <a:endParaRPr lang="en-US" sz="2800" i="1" dirty="0">
              <a:solidFill>
                <a:schemeClr val="bg1"/>
              </a:solidFill>
              <a:latin typeface="+mj-lt"/>
              <a:cs typeface="Segoe UI" panose="020B0502040204020203" pitchFamily="34" charset="0"/>
            </a:endParaRPr>
          </a:p>
          <a:p>
            <a:endParaRPr lang="en-US" sz="2800" i="1" dirty="0">
              <a:solidFill>
                <a:schemeClr val="bg1"/>
              </a:solidFill>
              <a:latin typeface="+mj-lt"/>
              <a:cs typeface="Segoe UI" panose="020B0502040204020203" pitchFamily="34" charset="0"/>
            </a:endParaRPr>
          </a:p>
        </p:txBody>
      </p:sp>
      <p:sp>
        <p:nvSpPr>
          <p:cNvPr id="8" name="TextBox 7">
            <a:extLst>
              <a:ext uri="{FF2B5EF4-FFF2-40B4-BE49-F238E27FC236}">
                <a16:creationId xmlns:a16="http://schemas.microsoft.com/office/drawing/2014/main" id="{F5ADE1E0-CE3F-F061-623C-F5544D2BE0B3}"/>
              </a:ext>
            </a:extLst>
          </p:cNvPr>
          <p:cNvSpPr txBox="1"/>
          <p:nvPr/>
        </p:nvSpPr>
        <p:spPr>
          <a:xfrm>
            <a:off x="786093" y="5837982"/>
            <a:ext cx="10378888" cy="646331"/>
          </a:xfrm>
          <a:prstGeom prst="rect">
            <a:avLst/>
          </a:prstGeom>
          <a:noFill/>
        </p:spPr>
        <p:txBody>
          <a:bodyPr wrap="square">
            <a:spAutoFit/>
          </a:bodyPr>
          <a:lstStyle/>
          <a:p>
            <a:r>
              <a:rPr lang="en-US" dirty="0"/>
              <a:t>people with more income prefer less number of taxis, People with moderate income take more number of taxis contributing to the Profit  </a:t>
            </a:r>
          </a:p>
        </p:txBody>
      </p:sp>
      <p:pic>
        <p:nvPicPr>
          <p:cNvPr id="4" name="Picture 3">
            <a:extLst>
              <a:ext uri="{FF2B5EF4-FFF2-40B4-BE49-F238E27FC236}">
                <a16:creationId xmlns:a16="http://schemas.microsoft.com/office/drawing/2014/main" id="{16783F5D-D832-B427-59A2-673E936B7298}"/>
              </a:ext>
            </a:extLst>
          </p:cNvPr>
          <p:cNvPicPr>
            <a:picLocks noChangeAspect="1"/>
          </p:cNvPicPr>
          <p:nvPr/>
        </p:nvPicPr>
        <p:blipFill>
          <a:blip r:embed="rId4"/>
          <a:stretch>
            <a:fillRect/>
          </a:stretch>
        </p:blipFill>
        <p:spPr>
          <a:xfrm>
            <a:off x="470087" y="1104057"/>
            <a:ext cx="11010900" cy="4733925"/>
          </a:xfrm>
          <a:prstGeom prst="rect">
            <a:avLst/>
          </a:prstGeom>
        </p:spPr>
      </p:pic>
    </p:spTree>
    <p:extLst>
      <p:ext uri="{BB962C8B-B14F-4D97-AF65-F5344CB8AC3E}">
        <p14:creationId xmlns:p14="http://schemas.microsoft.com/office/powerpoint/2010/main" val="38370823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hidden="1">
            <a:extLst>
              <a:ext uri="{FF2B5EF4-FFF2-40B4-BE49-F238E27FC236}">
                <a16:creationId xmlns:a16="http://schemas.microsoft.com/office/drawing/2014/main" id="{6FF5F564-0C08-4A3C-8BAC-1FADF459417F}"/>
              </a:ext>
            </a:extLst>
          </p:cNvPr>
          <p:cNvSpPr>
            <a:spLocks noGrp="1"/>
          </p:cNvSpPr>
          <p:nvPr>
            <p:ph type="title"/>
          </p:nvPr>
        </p:nvSpPr>
        <p:spPr/>
        <p:txBody>
          <a:bodyPr/>
          <a:lstStyle/>
          <a:p>
            <a:r>
              <a:rPr lang="en-US" dirty="0"/>
              <a:t>Human resources slide 4</a:t>
            </a:r>
          </a:p>
        </p:txBody>
      </p:sp>
      <p:sp>
        <p:nvSpPr>
          <p:cNvPr id="2" name="Rectangle 1">
            <a:extLst>
              <a:ext uri="{FF2B5EF4-FFF2-40B4-BE49-F238E27FC236}">
                <a16:creationId xmlns:a16="http://schemas.microsoft.com/office/drawing/2014/main" id="{7E13C3B1-494F-0379-6674-2F9CF81DD7A0}"/>
              </a:ext>
            </a:extLst>
          </p:cNvPr>
          <p:cNvSpPr/>
          <p:nvPr/>
        </p:nvSpPr>
        <p:spPr>
          <a:xfrm>
            <a:off x="0" y="0"/>
            <a:ext cx="12192000" cy="10578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 name="Picture 2">
            <a:extLst>
              <a:ext uri="{FF2B5EF4-FFF2-40B4-BE49-F238E27FC236}">
                <a16:creationId xmlns:a16="http://schemas.microsoft.com/office/drawing/2014/main" id="{F586D14F-28BF-C837-7A91-332C0FC6C46B}"/>
              </a:ext>
            </a:extLst>
          </p:cNvPr>
          <p:cNvPicPr>
            <a:picLocks noChangeAspect="1"/>
          </p:cNvPicPr>
          <p:nvPr/>
        </p:nvPicPr>
        <p:blipFill>
          <a:blip r:embed="rId3"/>
          <a:stretch>
            <a:fillRect/>
          </a:stretch>
        </p:blipFill>
        <p:spPr>
          <a:xfrm>
            <a:off x="1" y="0"/>
            <a:ext cx="12192000" cy="1057835"/>
          </a:xfrm>
          <a:prstGeom prst="rect">
            <a:avLst/>
          </a:prstGeom>
        </p:spPr>
      </p:pic>
      <p:sp>
        <p:nvSpPr>
          <p:cNvPr id="29" name="TextBox 28">
            <a:extLst>
              <a:ext uri="{FF2B5EF4-FFF2-40B4-BE49-F238E27FC236}">
                <a16:creationId xmlns:a16="http://schemas.microsoft.com/office/drawing/2014/main" id="{BD430348-782F-7935-DC29-99AF4DD16259}"/>
              </a:ext>
            </a:extLst>
          </p:cNvPr>
          <p:cNvSpPr txBox="1"/>
          <p:nvPr/>
        </p:nvSpPr>
        <p:spPr>
          <a:xfrm>
            <a:off x="277905" y="267307"/>
            <a:ext cx="9287436" cy="1384995"/>
          </a:xfrm>
          <a:prstGeom prst="rect">
            <a:avLst/>
          </a:prstGeom>
          <a:noFill/>
        </p:spPr>
        <p:txBody>
          <a:bodyPr wrap="square">
            <a:spAutoFit/>
          </a:bodyPr>
          <a:lstStyle/>
          <a:p>
            <a:r>
              <a:rPr lang="en-US" sz="2800" b="1" dirty="0">
                <a:solidFill>
                  <a:schemeClr val="bg1"/>
                </a:solidFill>
                <a:latin typeface="Segoe UI" panose="020B0502040204020203" pitchFamily="34" charset="0"/>
                <a:cs typeface="Segoe UI" panose="020B0502040204020203" pitchFamily="34" charset="0"/>
              </a:rPr>
              <a:t>Hypo 6: </a:t>
            </a:r>
            <a:r>
              <a:rPr lang="en-US" sz="2800" i="1" dirty="0">
                <a:solidFill>
                  <a:schemeClr val="bg1"/>
                </a:solidFill>
                <a:latin typeface="+mj-lt"/>
                <a:cs typeface="Segoe UI" panose="020B0502040204020203" pitchFamily="34" charset="0"/>
              </a:rPr>
              <a:t> Price affects the choice of taxis</a:t>
            </a:r>
          </a:p>
          <a:p>
            <a:endParaRPr lang="en-US" sz="2800" i="1" dirty="0">
              <a:solidFill>
                <a:schemeClr val="bg1"/>
              </a:solidFill>
              <a:latin typeface="+mj-lt"/>
              <a:cs typeface="Segoe UI" panose="020B0502040204020203" pitchFamily="34" charset="0"/>
            </a:endParaRPr>
          </a:p>
          <a:p>
            <a:endParaRPr lang="en-US" sz="2800" i="1" dirty="0">
              <a:solidFill>
                <a:schemeClr val="bg1"/>
              </a:solidFill>
              <a:latin typeface="+mj-lt"/>
              <a:cs typeface="Segoe UI" panose="020B0502040204020203" pitchFamily="34" charset="0"/>
            </a:endParaRPr>
          </a:p>
        </p:txBody>
      </p:sp>
      <p:sp>
        <p:nvSpPr>
          <p:cNvPr id="8" name="TextBox 7">
            <a:extLst>
              <a:ext uri="{FF2B5EF4-FFF2-40B4-BE49-F238E27FC236}">
                <a16:creationId xmlns:a16="http://schemas.microsoft.com/office/drawing/2014/main" id="{F5ADE1E0-CE3F-F061-623C-F5544D2BE0B3}"/>
              </a:ext>
            </a:extLst>
          </p:cNvPr>
          <p:cNvSpPr txBox="1"/>
          <p:nvPr/>
        </p:nvSpPr>
        <p:spPr>
          <a:xfrm>
            <a:off x="786093" y="5837982"/>
            <a:ext cx="10378888" cy="646331"/>
          </a:xfrm>
          <a:prstGeom prst="rect">
            <a:avLst/>
          </a:prstGeom>
          <a:noFill/>
        </p:spPr>
        <p:txBody>
          <a:bodyPr wrap="square">
            <a:spAutoFit/>
          </a:bodyPr>
          <a:lstStyle/>
          <a:p>
            <a:r>
              <a:rPr lang="en-US" dirty="0"/>
              <a:t>Yellow Taxis are more expensive than Pink Taxis, and people use yellow cabs more than pink , hence price don't effect the choice of taxis</a:t>
            </a:r>
          </a:p>
        </p:txBody>
      </p:sp>
      <p:pic>
        <p:nvPicPr>
          <p:cNvPr id="6148" name="Picture 4">
            <a:extLst>
              <a:ext uri="{FF2B5EF4-FFF2-40B4-BE49-F238E27FC236}">
                <a16:creationId xmlns:a16="http://schemas.microsoft.com/office/drawing/2014/main" id="{58CE3775-CBA0-6611-69CB-3687EA2CC63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09750" y="1557338"/>
            <a:ext cx="8572500" cy="3743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2209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hidden="1">
            <a:extLst>
              <a:ext uri="{FF2B5EF4-FFF2-40B4-BE49-F238E27FC236}">
                <a16:creationId xmlns:a16="http://schemas.microsoft.com/office/drawing/2014/main" id="{6FF5F564-0C08-4A3C-8BAC-1FADF459417F}"/>
              </a:ext>
            </a:extLst>
          </p:cNvPr>
          <p:cNvSpPr>
            <a:spLocks noGrp="1"/>
          </p:cNvSpPr>
          <p:nvPr>
            <p:ph type="title"/>
          </p:nvPr>
        </p:nvSpPr>
        <p:spPr/>
        <p:txBody>
          <a:bodyPr/>
          <a:lstStyle/>
          <a:p>
            <a:r>
              <a:rPr lang="en-US" dirty="0"/>
              <a:t>Human resources slide 4</a:t>
            </a:r>
          </a:p>
        </p:txBody>
      </p:sp>
      <p:sp>
        <p:nvSpPr>
          <p:cNvPr id="2" name="Rectangle 1">
            <a:extLst>
              <a:ext uri="{FF2B5EF4-FFF2-40B4-BE49-F238E27FC236}">
                <a16:creationId xmlns:a16="http://schemas.microsoft.com/office/drawing/2014/main" id="{7E13C3B1-494F-0379-6674-2F9CF81DD7A0}"/>
              </a:ext>
            </a:extLst>
          </p:cNvPr>
          <p:cNvSpPr/>
          <p:nvPr/>
        </p:nvSpPr>
        <p:spPr>
          <a:xfrm>
            <a:off x="0" y="0"/>
            <a:ext cx="12192000" cy="10578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 name="Picture 2">
            <a:extLst>
              <a:ext uri="{FF2B5EF4-FFF2-40B4-BE49-F238E27FC236}">
                <a16:creationId xmlns:a16="http://schemas.microsoft.com/office/drawing/2014/main" id="{F586D14F-28BF-C837-7A91-332C0FC6C46B}"/>
              </a:ext>
            </a:extLst>
          </p:cNvPr>
          <p:cNvPicPr>
            <a:picLocks noChangeAspect="1"/>
          </p:cNvPicPr>
          <p:nvPr/>
        </p:nvPicPr>
        <p:blipFill>
          <a:blip r:embed="rId3"/>
          <a:stretch>
            <a:fillRect/>
          </a:stretch>
        </p:blipFill>
        <p:spPr>
          <a:xfrm>
            <a:off x="1" y="0"/>
            <a:ext cx="12192000" cy="1057835"/>
          </a:xfrm>
          <a:prstGeom prst="rect">
            <a:avLst/>
          </a:prstGeom>
        </p:spPr>
      </p:pic>
      <p:sp>
        <p:nvSpPr>
          <p:cNvPr id="29" name="TextBox 28">
            <a:extLst>
              <a:ext uri="{FF2B5EF4-FFF2-40B4-BE49-F238E27FC236}">
                <a16:creationId xmlns:a16="http://schemas.microsoft.com/office/drawing/2014/main" id="{BD430348-782F-7935-DC29-99AF4DD16259}"/>
              </a:ext>
            </a:extLst>
          </p:cNvPr>
          <p:cNvSpPr txBox="1"/>
          <p:nvPr/>
        </p:nvSpPr>
        <p:spPr>
          <a:xfrm>
            <a:off x="0" y="149894"/>
            <a:ext cx="12631271" cy="1815882"/>
          </a:xfrm>
          <a:prstGeom prst="rect">
            <a:avLst/>
          </a:prstGeom>
          <a:noFill/>
        </p:spPr>
        <p:txBody>
          <a:bodyPr wrap="square">
            <a:spAutoFit/>
          </a:bodyPr>
          <a:lstStyle/>
          <a:p>
            <a:r>
              <a:rPr lang="en-US" sz="2700" b="1" dirty="0">
                <a:solidFill>
                  <a:schemeClr val="bg1"/>
                </a:solidFill>
                <a:latin typeface="Segoe UI" panose="020B0502040204020203" pitchFamily="34" charset="0"/>
                <a:cs typeface="Segoe UI" panose="020B0502040204020203" pitchFamily="34" charset="0"/>
              </a:rPr>
              <a:t>Hypo 7:</a:t>
            </a:r>
            <a:r>
              <a:rPr lang="en-US" sz="2700" i="1" dirty="0">
                <a:solidFill>
                  <a:schemeClr val="bg1"/>
                </a:solidFill>
                <a:latin typeface="+mj-lt"/>
                <a:cs typeface="Segoe UI" panose="020B0502040204020203" pitchFamily="34" charset="0"/>
              </a:rPr>
              <a:t> Price charged proportionally increase with increase in number of customers</a:t>
            </a:r>
          </a:p>
          <a:p>
            <a:endParaRPr lang="en-US" sz="2700" i="1" dirty="0">
              <a:solidFill>
                <a:schemeClr val="bg1"/>
              </a:solidFill>
              <a:latin typeface="+mj-lt"/>
              <a:cs typeface="Segoe UI" panose="020B0502040204020203" pitchFamily="34" charset="0"/>
            </a:endParaRPr>
          </a:p>
          <a:p>
            <a:endParaRPr lang="en-US" sz="2700" i="1" dirty="0">
              <a:solidFill>
                <a:schemeClr val="bg1"/>
              </a:solidFill>
              <a:latin typeface="+mj-lt"/>
              <a:cs typeface="Segoe UI" panose="020B0502040204020203" pitchFamily="34" charset="0"/>
            </a:endParaRPr>
          </a:p>
          <a:p>
            <a:endParaRPr lang="en-US" sz="2700" i="1" dirty="0">
              <a:solidFill>
                <a:schemeClr val="bg1"/>
              </a:solidFill>
              <a:latin typeface="+mj-lt"/>
              <a:cs typeface="Segoe UI" panose="020B0502040204020203" pitchFamily="34" charset="0"/>
            </a:endParaRPr>
          </a:p>
        </p:txBody>
      </p:sp>
      <p:sp>
        <p:nvSpPr>
          <p:cNvPr id="8" name="TextBox 7">
            <a:extLst>
              <a:ext uri="{FF2B5EF4-FFF2-40B4-BE49-F238E27FC236}">
                <a16:creationId xmlns:a16="http://schemas.microsoft.com/office/drawing/2014/main" id="{F5ADE1E0-CE3F-F061-623C-F5544D2BE0B3}"/>
              </a:ext>
            </a:extLst>
          </p:cNvPr>
          <p:cNvSpPr txBox="1"/>
          <p:nvPr/>
        </p:nvSpPr>
        <p:spPr>
          <a:xfrm>
            <a:off x="786093" y="5837982"/>
            <a:ext cx="10378888" cy="369332"/>
          </a:xfrm>
          <a:prstGeom prst="rect">
            <a:avLst/>
          </a:prstGeom>
          <a:noFill/>
        </p:spPr>
        <p:txBody>
          <a:bodyPr wrap="square">
            <a:spAutoFit/>
          </a:bodyPr>
          <a:lstStyle/>
          <a:p>
            <a:r>
              <a:rPr lang="en-US" dirty="0"/>
              <a:t>Price Charged is not dependent on the number of users</a:t>
            </a:r>
          </a:p>
        </p:txBody>
      </p:sp>
      <p:pic>
        <p:nvPicPr>
          <p:cNvPr id="7172" name="Picture 4">
            <a:extLst>
              <a:ext uri="{FF2B5EF4-FFF2-40B4-BE49-F238E27FC236}">
                <a16:creationId xmlns:a16="http://schemas.microsoft.com/office/drawing/2014/main" id="{00C8E666-5082-7C0C-5E32-97224C0E30D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52613" y="1562100"/>
            <a:ext cx="8486775" cy="3733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45709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hidden="1">
            <a:extLst>
              <a:ext uri="{FF2B5EF4-FFF2-40B4-BE49-F238E27FC236}">
                <a16:creationId xmlns:a16="http://schemas.microsoft.com/office/drawing/2014/main" id="{6FF5F564-0C08-4A3C-8BAC-1FADF459417F}"/>
              </a:ext>
            </a:extLst>
          </p:cNvPr>
          <p:cNvSpPr>
            <a:spLocks noGrp="1"/>
          </p:cNvSpPr>
          <p:nvPr>
            <p:ph type="title"/>
          </p:nvPr>
        </p:nvSpPr>
        <p:spPr/>
        <p:txBody>
          <a:bodyPr/>
          <a:lstStyle/>
          <a:p>
            <a:r>
              <a:rPr lang="en-US" dirty="0"/>
              <a:t>Human resources slide 4</a:t>
            </a:r>
          </a:p>
        </p:txBody>
      </p:sp>
      <p:sp>
        <p:nvSpPr>
          <p:cNvPr id="2" name="Rectangle 1">
            <a:extLst>
              <a:ext uri="{FF2B5EF4-FFF2-40B4-BE49-F238E27FC236}">
                <a16:creationId xmlns:a16="http://schemas.microsoft.com/office/drawing/2014/main" id="{7E13C3B1-494F-0379-6674-2F9CF81DD7A0}"/>
              </a:ext>
            </a:extLst>
          </p:cNvPr>
          <p:cNvSpPr/>
          <p:nvPr/>
        </p:nvSpPr>
        <p:spPr>
          <a:xfrm>
            <a:off x="0" y="0"/>
            <a:ext cx="12192000" cy="10578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 name="Picture 2">
            <a:extLst>
              <a:ext uri="{FF2B5EF4-FFF2-40B4-BE49-F238E27FC236}">
                <a16:creationId xmlns:a16="http://schemas.microsoft.com/office/drawing/2014/main" id="{F586D14F-28BF-C837-7A91-332C0FC6C46B}"/>
              </a:ext>
            </a:extLst>
          </p:cNvPr>
          <p:cNvPicPr>
            <a:picLocks noChangeAspect="1"/>
          </p:cNvPicPr>
          <p:nvPr/>
        </p:nvPicPr>
        <p:blipFill>
          <a:blip r:embed="rId3"/>
          <a:stretch>
            <a:fillRect/>
          </a:stretch>
        </p:blipFill>
        <p:spPr>
          <a:xfrm>
            <a:off x="1" y="0"/>
            <a:ext cx="12192000" cy="1057835"/>
          </a:xfrm>
          <a:prstGeom prst="rect">
            <a:avLst/>
          </a:prstGeom>
        </p:spPr>
      </p:pic>
      <p:sp>
        <p:nvSpPr>
          <p:cNvPr id="29" name="TextBox 28">
            <a:extLst>
              <a:ext uri="{FF2B5EF4-FFF2-40B4-BE49-F238E27FC236}">
                <a16:creationId xmlns:a16="http://schemas.microsoft.com/office/drawing/2014/main" id="{BD430348-782F-7935-DC29-99AF4DD16259}"/>
              </a:ext>
            </a:extLst>
          </p:cNvPr>
          <p:cNvSpPr txBox="1"/>
          <p:nvPr/>
        </p:nvSpPr>
        <p:spPr>
          <a:xfrm>
            <a:off x="0" y="149894"/>
            <a:ext cx="12631271" cy="523220"/>
          </a:xfrm>
          <a:prstGeom prst="rect">
            <a:avLst/>
          </a:prstGeom>
          <a:noFill/>
        </p:spPr>
        <p:txBody>
          <a:bodyPr wrap="square">
            <a:spAutoFit/>
          </a:bodyPr>
          <a:lstStyle/>
          <a:p>
            <a:r>
              <a:rPr lang="en-US" sz="2800" b="1" dirty="0">
                <a:solidFill>
                  <a:srgbClr val="002060"/>
                </a:solidFill>
                <a:latin typeface="Segoe UI" panose="020B0502040204020203" pitchFamily="34" charset="0"/>
                <a:cs typeface="Segoe UI" panose="020B0502040204020203" pitchFamily="34" charset="0"/>
              </a:rPr>
              <a:t>Comparison of Yellow &amp; Pink Cab </a:t>
            </a:r>
          </a:p>
        </p:txBody>
      </p:sp>
      <p:sp>
        <p:nvSpPr>
          <p:cNvPr id="5" name="TextBox 4">
            <a:extLst>
              <a:ext uri="{FF2B5EF4-FFF2-40B4-BE49-F238E27FC236}">
                <a16:creationId xmlns:a16="http://schemas.microsoft.com/office/drawing/2014/main" id="{DA8DDFFB-B59C-1163-4646-8D65A5E7771B}"/>
              </a:ext>
            </a:extLst>
          </p:cNvPr>
          <p:cNvSpPr txBox="1"/>
          <p:nvPr/>
        </p:nvSpPr>
        <p:spPr>
          <a:xfrm>
            <a:off x="4749052" y="1316922"/>
            <a:ext cx="6378388" cy="369332"/>
          </a:xfrm>
          <a:prstGeom prst="rect">
            <a:avLst/>
          </a:prstGeom>
          <a:noFill/>
        </p:spPr>
        <p:txBody>
          <a:bodyPr wrap="square">
            <a:spAutoFit/>
          </a:bodyPr>
          <a:lstStyle/>
          <a:p>
            <a:r>
              <a:rPr lang="en-US" sz="1800" i="1" dirty="0">
                <a:solidFill>
                  <a:srgbClr val="002060"/>
                </a:solidFill>
                <a:latin typeface="+mj-lt"/>
                <a:cs typeface="Segoe UI" panose="020B0502040204020203" pitchFamily="34" charset="0"/>
              </a:rPr>
              <a:t>Total market profit share</a:t>
            </a:r>
          </a:p>
        </p:txBody>
      </p:sp>
      <p:sp>
        <p:nvSpPr>
          <p:cNvPr id="7" name="TextBox 6">
            <a:extLst>
              <a:ext uri="{FF2B5EF4-FFF2-40B4-BE49-F238E27FC236}">
                <a16:creationId xmlns:a16="http://schemas.microsoft.com/office/drawing/2014/main" id="{75FEE389-3D0C-A2F2-4F2C-64F704AB2E34}"/>
              </a:ext>
            </a:extLst>
          </p:cNvPr>
          <p:cNvSpPr txBox="1"/>
          <p:nvPr/>
        </p:nvSpPr>
        <p:spPr>
          <a:xfrm>
            <a:off x="571499" y="5217912"/>
            <a:ext cx="11264313" cy="369332"/>
          </a:xfrm>
          <a:prstGeom prst="rect">
            <a:avLst/>
          </a:prstGeom>
          <a:noFill/>
        </p:spPr>
        <p:txBody>
          <a:bodyPr wrap="square">
            <a:spAutoFit/>
          </a:bodyPr>
          <a:lstStyle/>
          <a:p>
            <a:r>
              <a:rPr lang="en-IN" dirty="0">
                <a:latin typeface="Lato Extended"/>
              </a:rPr>
              <a:t>Both the companies are facing losses in recent year, but the margin of yellow cab is more than pink cab</a:t>
            </a:r>
          </a:p>
        </p:txBody>
      </p:sp>
      <p:pic>
        <p:nvPicPr>
          <p:cNvPr id="8198" name="Picture 6">
            <a:extLst>
              <a:ext uri="{FF2B5EF4-FFF2-40B4-BE49-F238E27FC236}">
                <a16:creationId xmlns:a16="http://schemas.microsoft.com/office/drawing/2014/main" id="{FA787B36-F699-D77D-CD96-8784BA8C567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6187" y="1773302"/>
            <a:ext cx="5327437" cy="3357562"/>
          </a:xfrm>
          <a:prstGeom prst="rect">
            <a:avLst/>
          </a:prstGeom>
          <a:noFill/>
          <a:extLst>
            <a:ext uri="{909E8E84-426E-40DD-AFC4-6F175D3DCCD1}">
              <a14:hiddenFill xmlns:a14="http://schemas.microsoft.com/office/drawing/2010/main">
                <a:solidFill>
                  <a:srgbClr val="FFFFFF"/>
                </a:solidFill>
              </a14:hiddenFill>
            </a:ext>
          </a:extLst>
        </p:spPr>
      </p:pic>
      <p:pic>
        <p:nvPicPr>
          <p:cNvPr id="8200" name="Picture 8">
            <a:extLst>
              <a:ext uri="{FF2B5EF4-FFF2-40B4-BE49-F238E27FC236}">
                <a16:creationId xmlns:a16="http://schemas.microsoft.com/office/drawing/2014/main" id="{E68B0678-6194-F051-E28D-AD9FAF13EB9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46562" y="1945341"/>
            <a:ext cx="5889250" cy="31855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76234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hidden="1">
            <a:extLst>
              <a:ext uri="{FF2B5EF4-FFF2-40B4-BE49-F238E27FC236}">
                <a16:creationId xmlns:a16="http://schemas.microsoft.com/office/drawing/2014/main" id="{6FF5F564-0C08-4A3C-8BAC-1FADF459417F}"/>
              </a:ext>
            </a:extLst>
          </p:cNvPr>
          <p:cNvSpPr>
            <a:spLocks noGrp="1"/>
          </p:cNvSpPr>
          <p:nvPr>
            <p:ph type="title"/>
          </p:nvPr>
        </p:nvSpPr>
        <p:spPr/>
        <p:txBody>
          <a:bodyPr/>
          <a:lstStyle/>
          <a:p>
            <a:r>
              <a:rPr lang="en-US" dirty="0"/>
              <a:t>Human resources slide 4</a:t>
            </a:r>
          </a:p>
        </p:txBody>
      </p:sp>
      <p:sp>
        <p:nvSpPr>
          <p:cNvPr id="2" name="Rectangle 1">
            <a:extLst>
              <a:ext uri="{FF2B5EF4-FFF2-40B4-BE49-F238E27FC236}">
                <a16:creationId xmlns:a16="http://schemas.microsoft.com/office/drawing/2014/main" id="{7E13C3B1-494F-0379-6674-2F9CF81DD7A0}"/>
              </a:ext>
            </a:extLst>
          </p:cNvPr>
          <p:cNvSpPr/>
          <p:nvPr/>
        </p:nvSpPr>
        <p:spPr>
          <a:xfrm>
            <a:off x="0" y="0"/>
            <a:ext cx="12192000" cy="10578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 name="Picture 2">
            <a:extLst>
              <a:ext uri="{FF2B5EF4-FFF2-40B4-BE49-F238E27FC236}">
                <a16:creationId xmlns:a16="http://schemas.microsoft.com/office/drawing/2014/main" id="{F586D14F-28BF-C837-7A91-332C0FC6C46B}"/>
              </a:ext>
            </a:extLst>
          </p:cNvPr>
          <p:cNvPicPr>
            <a:picLocks noChangeAspect="1"/>
          </p:cNvPicPr>
          <p:nvPr/>
        </p:nvPicPr>
        <p:blipFill>
          <a:blip r:embed="rId3"/>
          <a:stretch>
            <a:fillRect/>
          </a:stretch>
        </p:blipFill>
        <p:spPr>
          <a:xfrm>
            <a:off x="1" y="0"/>
            <a:ext cx="12192000" cy="1057835"/>
          </a:xfrm>
          <a:prstGeom prst="rect">
            <a:avLst/>
          </a:prstGeom>
        </p:spPr>
      </p:pic>
      <p:sp>
        <p:nvSpPr>
          <p:cNvPr id="29" name="TextBox 28">
            <a:extLst>
              <a:ext uri="{FF2B5EF4-FFF2-40B4-BE49-F238E27FC236}">
                <a16:creationId xmlns:a16="http://schemas.microsoft.com/office/drawing/2014/main" id="{BD430348-782F-7935-DC29-99AF4DD16259}"/>
              </a:ext>
            </a:extLst>
          </p:cNvPr>
          <p:cNvSpPr txBox="1"/>
          <p:nvPr/>
        </p:nvSpPr>
        <p:spPr>
          <a:xfrm>
            <a:off x="0" y="149894"/>
            <a:ext cx="12631271" cy="523220"/>
          </a:xfrm>
          <a:prstGeom prst="rect">
            <a:avLst/>
          </a:prstGeom>
          <a:noFill/>
        </p:spPr>
        <p:txBody>
          <a:bodyPr wrap="square">
            <a:spAutoFit/>
          </a:bodyPr>
          <a:lstStyle/>
          <a:p>
            <a:r>
              <a:rPr lang="en-US" sz="2800" b="1" dirty="0">
                <a:solidFill>
                  <a:srgbClr val="002060"/>
                </a:solidFill>
                <a:latin typeface="Segoe UI" panose="020B0502040204020203" pitchFamily="34" charset="0"/>
                <a:cs typeface="Segoe UI" panose="020B0502040204020203" pitchFamily="34" charset="0"/>
              </a:rPr>
              <a:t>Comparison of Yellow &amp; Pink Cab </a:t>
            </a:r>
          </a:p>
        </p:txBody>
      </p:sp>
      <p:sp>
        <p:nvSpPr>
          <p:cNvPr id="5" name="TextBox 4">
            <a:extLst>
              <a:ext uri="{FF2B5EF4-FFF2-40B4-BE49-F238E27FC236}">
                <a16:creationId xmlns:a16="http://schemas.microsoft.com/office/drawing/2014/main" id="{DA8DDFFB-B59C-1163-4646-8D65A5E7771B}"/>
              </a:ext>
            </a:extLst>
          </p:cNvPr>
          <p:cNvSpPr txBox="1"/>
          <p:nvPr/>
        </p:nvSpPr>
        <p:spPr>
          <a:xfrm>
            <a:off x="4749052" y="1316922"/>
            <a:ext cx="6378388" cy="369332"/>
          </a:xfrm>
          <a:prstGeom prst="rect">
            <a:avLst/>
          </a:prstGeom>
          <a:noFill/>
        </p:spPr>
        <p:txBody>
          <a:bodyPr wrap="square">
            <a:spAutoFit/>
          </a:bodyPr>
          <a:lstStyle/>
          <a:p>
            <a:r>
              <a:rPr lang="en-US" sz="1800" i="1" dirty="0">
                <a:solidFill>
                  <a:srgbClr val="002060"/>
                </a:solidFill>
                <a:latin typeface="+mj-lt"/>
                <a:cs typeface="Segoe UI" panose="020B0502040204020203" pitchFamily="34" charset="0"/>
              </a:rPr>
              <a:t>Total user share</a:t>
            </a:r>
          </a:p>
        </p:txBody>
      </p:sp>
      <p:sp>
        <p:nvSpPr>
          <p:cNvPr id="7" name="TextBox 6">
            <a:extLst>
              <a:ext uri="{FF2B5EF4-FFF2-40B4-BE49-F238E27FC236}">
                <a16:creationId xmlns:a16="http://schemas.microsoft.com/office/drawing/2014/main" id="{75FEE389-3D0C-A2F2-4F2C-64F704AB2E34}"/>
              </a:ext>
            </a:extLst>
          </p:cNvPr>
          <p:cNvSpPr txBox="1"/>
          <p:nvPr/>
        </p:nvSpPr>
        <p:spPr>
          <a:xfrm>
            <a:off x="463843" y="5738302"/>
            <a:ext cx="11264313" cy="369332"/>
          </a:xfrm>
          <a:prstGeom prst="rect">
            <a:avLst/>
          </a:prstGeom>
          <a:noFill/>
        </p:spPr>
        <p:txBody>
          <a:bodyPr wrap="square">
            <a:spAutoFit/>
          </a:bodyPr>
          <a:lstStyle/>
          <a:p>
            <a:r>
              <a:rPr lang="en-US" dirty="0">
                <a:latin typeface="Lato Extended"/>
              </a:rPr>
              <a:t>Yellow Cabs have more Users than Pink Cab</a:t>
            </a:r>
            <a:endParaRPr lang="en-IN" dirty="0">
              <a:latin typeface="Lato Extended"/>
            </a:endParaRPr>
          </a:p>
        </p:txBody>
      </p:sp>
      <p:pic>
        <p:nvPicPr>
          <p:cNvPr id="9" name="Picture 8">
            <a:extLst>
              <a:ext uri="{FF2B5EF4-FFF2-40B4-BE49-F238E27FC236}">
                <a16:creationId xmlns:a16="http://schemas.microsoft.com/office/drawing/2014/main" id="{4FEBB4F3-73AB-0CA5-5225-6838DFA0A845}"/>
              </a:ext>
            </a:extLst>
          </p:cNvPr>
          <p:cNvPicPr>
            <a:picLocks noChangeAspect="1"/>
          </p:cNvPicPr>
          <p:nvPr/>
        </p:nvPicPr>
        <p:blipFill>
          <a:blip r:embed="rId4"/>
          <a:stretch>
            <a:fillRect/>
          </a:stretch>
        </p:blipFill>
        <p:spPr>
          <a:xfrm>
            <a:off x="3055890" y="1945341"/>
            <a:ext cx="6274128" cy="3347477"/>
          </a:xfrm>
          <a:prstGeom prst="rect">
            <a:avLst/>
          </a:prstGeom>
        </p:spPr>
      </p:pic>
    </p:spTree>
    <p:extLst>
      <p:ext uri="{BB962C8B-B14F-4D97-AF65-F5344CB8AC3E}">
        <p14:creationId xmlns:p14="http://schemas.microsoft.com/office/powerpoint/2010/main" val="34199233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hidden="1">
            <a:extLst>
              <a:ext uri="{FF2B5EF4-FFF2-40B4-BE49-F238E27FC236}">
                <a16:creationId xmlns:a16="http://schemas.microsoft.com/office/drawing/2014/main" id="{6FF5F564-0C08-4A3C-8BAC-1FADF459417F}"/>
              </a:ext>
            </a:extLst>
          </p:cNvPr>
          <p:cNvSpPr>
            <a:spLocks noGrp="1"/>
          </p:cNvSpPr>
          <p:nvPr>
            <p:ph type="title"/>
          </p:nvPr>
        </p:nvSpPr>
        <p:spPr/>
        <p:txBody>
          <a:bodyPr/>
          <a:lstStyle/>
          <a:p>
            <a:r>
              <a:rPr lang="en-US" dirty="0"/>
              <a:t>Human resources slide 4</a:t>
            </a:r>
          </a:p>
        </p:txBody>
      </p:sp>
      <p:sp>
        <p:nvSpPr>
          <p:cNvPr id="2" name="Rectangle 1">
            <a:extLst>
              <a:ext uri="{FF2B5EF4-FFF2-40B4-BE49-F238E27FC236}">
                <a16:creationId xmlns:a16="http://schemas.microsoft.com/office/drawing/2014/main" id="{7E13C3B1-494F-0379-6674-2F9CF81DD7A0}"/>
              </a:ext>
            </a:extLst>
          </p:cNvPr>
          <p:cNvSpPr/>
          <p:nvPr/>
        </p:nvSpPr>
        <p:spPr>
          <a:xfrm>
            <a:off x="0" y="0"/>
            <a:ext cx="12192000" cy="10578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 name="Picture 2">
            <a:extLst>
              <a:ext uri="{FF2B5EF4-FFF2-40B4-BE49-F238E27FC236}">
                <a16:creationId xmlns:a16="http://schemas.microsoft.com/office/drawing/2014/main" id="{F586D14F-28BF-C837-7A91-332C0FC6C46B}"/>
              </a:ext>
            </a:extLst>
          </p:cNvPr>
          <p:cNvPicPr>
            <a:picLocks noChangeAspect="1"/>
          </p:cNvPicPr>
          <p:nvPr/>
        </p:nvPicPr>
        <p:blipFill>
          <a:blip r:embed="rId3"/>
          <a:stretch>
            <a:fillRect/>
          </a:stretch>
        </p:blipFill>
        <p:spPr>
          <a:xfrm>
            <a:off x="1" y="0"/>
            <a:ext cx="12192000" cy="1057835"/>
          </a:xfrm>
          <a:prstGeom prst="rect">
            <a:avLst/>
          </a:prstGeom>
        </p:spPr>
      </p:pic>
      <p:sp>
        <p:nvSpPr>
          <p:cNvPr id="29" name="TextBox 28">
            <a:extLst>
              <a:ext uri="{FF2B5EF4-FFF2-40B4-BE49-F238E27FC236}">
                <a16:creationId xmlns:a16="http://schemas.microsoft.com/office/drawing/2014/main" id="{BD430348-782F-7935-DC29-99AF4DD16259}"/>
              </a:ext>
            </a:extLst>
          </p:cNvPr>
          <p:cNvSpPr txBox="1"/>
          <p:nvPr/>
        </p:nvSpPr>
        <p:spPr>
          <a:xfrm>
            <a:off x="0" y="149894"/>
            <a:ext cx="12631271" cy="523220"/>
          </a:xfrm>
          <a:prstGeom prst="rect">
            <a:avLst/>
          </a:prstGeom>
          <a:noFill/>
        </p:spPr>
        <p:txBody>
          <a:bodyPr wrap="square">
            <a:spAutoFit/>
          </a:bodyPr>
          <a:lstStyle/>
          <a:p>
            <a:r>
              <a:rPr lang="en-US" sz="2800" b="1" dirty="0">
                <a:solidFill>
                  <a:srgbClr val="002060"/>
                </a:solidFill>
                <a:latin typeface="Segoe UI" panose="020B0502040204020203" pitchFamily="34" charset="0"/>
                <a:cs typeface="Segoe UI" panose="020B0502040204020203" pitchFamily="34" charset="0"/>
              </a:rPr>
              <a:t>Comparison of Yellow &amp; Pink Cab </a:t>
            </a:r>
          </a:p>
        </p:txBody>
      </p:sp>
      <p:sp>
        <p:nvSpPr>
          <p:cNvPr id="5" name="TextBox 4">
            <a:extLst>
              <a:ext uri="{FF2B5EF4-FFF2-40B4-BE49-F238E27FC236}">
                <a16:creationId xmlns:a16="http://schemas.microsoft.com/office/drawing/2014/main" id="{DA8DDFFB-B59C-1163-4646-8D65A5E7771B}"/>
              </a:ext>
            </a:extLst>
          </p:cNvPr>
          <p:cNvSpPr txBox="1"/>
          <p:nvPr/>
        </p:nvSpPr>
        <p:spPr>
          <a:xfrm>
            <a:off x="4749052" y="1316922"/>
            <a:ext cx="6378388" cy="369332"/>
          </a:xfrm>
          <a:prstGeom prst="rect">
            <a:avLst/>
          </a:prstGeom>
          <a:noFill/>
        </p:spPr>
        <p:txBody>
          <a:bodyPr wrap="square">
            <a:spAutoFit/>
          </a:bodyPr>
          <a:lstStyle/>
          <a:p>
            <a:r>
              <a:rPr lang="en-US" sz="1800" i="1" dirty="0">
                <a:solidFill>
                  <a:srgbClr val="002060"/>
                </a:solidFill>
                <a:latin typeface="+mj-lt"/>
                <a:cs typeface="Segoe UI" panose="020B0502040204020203" pitchFamily="34" charset="0"/>
              </a:rPr>
              <a:t>Yearly income</a:t>
            </a:r>
          </a:p>
        </p:txBody>
      </p:sp>
      <p:sp>
        <p:nvSpPr>
          <p:cNvPr id="7" name="TextBox 6">
            <a:extLst>
              <a:ext uri="{FF2B5EF4-FFF2-40B4-BE49-F238E27FC236}">
                <a16:creationId xmlns:a16="http://schemas.microsoft.com/office/drawing/2014/main" id="{75FEE389-3D0C-A2F2-4F2C-64F704AB2E34}"/>
              </a:ext>
            </a:extLst>
          </p:cNvPr>
          <p:cNvSpPr txBox="1"/>
          <p:nvPr/>
        </p:nvSpPr>
        <p:spPr>
          <a:xfrm>
            <a:off x="463843" y="5738302"/>
            <a:ext cx="11264313" cy="369332"/>
          </a:xfrm>
          <a:prstGeom prst="rect">
            <a:avLst/>
          </a:prstGeom>
          <a:noFill/>
        </p:spPr>
        <p:txBody>
          <a:bodyPr wrap="square">
            <a:spAutoFit/>
          </a:bodyPr>
          <a:lstStyle/>
          <a:p>
            <a:r>
              <a:rPr lang="en-IN" dirty="0">
                <a:latin typeface="Lato Extended"/>
              </a:rPr>
              <a:t>Yearly Income of Yellow Cabs are more than Pink Cabs</a:t>
            </a:r>
          </a:p>
        </p:txBody>
      </p:sp>
      <p:pic>
        <p:nvPicPr>
          <p:cNvPr id="9220" name="Picture 4">
            <a:extLst>
              <a:ext uri="{FF2B5EF4-FFF2-40B4-BE49-F238E27FC236}">
                <a16:creationId xmlns:a16="http://schemas.microsoft.com/office/drawing/2014/main" id="{1D64A273-D0B6-4449-A734-EC59B129255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97106" y="1786882"/>
            <a:ext cx="8951539" cy="38507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81401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hidden="1">
            <a:extLst>
              <a:ext uri="{FF2B5EF4-FFF2-40B4-BE49-F238E27FC236}">
                <a16:creationId xmlns:a16="http://schemas.microsoft.com/office/drawing/2014/main" id="{6FF5F564-0C08-4A3C-8BAC-1FADF459417F}"/>
              </a:ext>
            </a:extLst>
          </p:cNvPr>
          <p:cNvSpPr>
            <a:spLocks noGrp="1"/>
          </p:cNvSpPr>
          <p:nvPr>
            <p:ph type="title"/>
          </p:nvPr>
        </p:nvSpPr>
        <p:spPr/>
        <p:txBody>
          <a:bodyPr/>
          <a:lstStyle/>
          <a:p>
            <a:r>
              <a:rPr lang="en-US" dirty="0"/>
              <a:t>Human resources slide 4</a:t>
            </a:r>
          </a:p>
        </p:txBody>
      </p:sp>
      <p:sp>
        <p:nvSpPr>
          <p:cNvPr id="2" name="Rectangle 1">
            <a:extLst>
              <a:ext uri="{FF2B5EF4-FFF2-40B4-BE49-F238E27FC236}">
                <a16:creationId xmlns:a16="http://schemas.microsoft.com/office/drawing/2014/main" id="{7E13C3B1-494F-0379-6674-2F9CF81DD7A0}"/>
              </a:ext>
            </a:extLst>
          </p:cNvPr>
          <p:cNvSpPr/>
          <p:nvPr/>
        </p:nvSpPr>
        <p:spPr>
          <a:xfrm>
            <a:off x="0" y="0"/>
            <a:ext cx="12192000" cy="10578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 name="Picture 2">
            <a:extLst>
              <a:ext uri="{FF2B5EF4-FFF2-40B4-BE49-F238E27FC236}">
                <a16:creationId xmlns:a16="http://schemas.microsoft.com/office/drawing/2014/main" id="{F586D14F-28BF-C837-7A91-332C0FC6C46B}"/>
              </a:ext>
            </a:extLst>
          </p:cNvPr>
          <p:cNvPicPr>
            <a:picLocks noChangeAspect="1"/>
          </p:cNvPicPr>
          <p:nvPr/>
        </p:nvPicPr>
        <p:blipFill>
          <a:blip r:embed="rId3"/>
          <a:stretch>
            <a:fillRect/>
          </a:stretch>
        </p:blipFill>
        <p:spPr>
          <a:xfrm>
            <a:off x="1" y="0"/>
            <a:ext cx="12192000" cy="1057835"/>
          </a:xfrm>
          <a:prstGeom prst="rect">
            <a:avLst/>
          </a:prstGeom>
        </p:spPr>
      </p:pic>
      <p:sp>
        <p:nvSpPr>
          <p:cNvPr id="29" name="TextBox 28">
            <a:extLst>
              <a:ext uri="{FF2B5EF4-FFF2-40B4-BE49-F238E27FC236}">
                <a16:creationId xmlns:a16="http://schemas.microsoft.com/office/drawing/2014/main" id="{BD430348-782F-7935-DC29-99AF4DD16259}"/>
              </a:ext>
            </a:extLst>
          </p:cNvPr>
          <p:cNvSpPr txBox="1"/>
          <p:nvPr/>
        </p:nvSpPr>
        <p:spPr>
          <a:xfrm>
            <a:off x="0" y="149894"/>
            <a:ext cx="12631271" cy="523220"/>
          </a:xfrm>
          <a:prstGeom prst="rect">
            <a:avLst/>
          </a:prstGeom>
          <a:noFill/>
        </p:spPr>
        <p:txBody>
          <a:bodyPr wrap="square">
            <a:spAutoFit/>
          </a:bodyPr>
          <a:lstStyle/>
          <a:p>
            <a:r>
              <a:rPr lang="en-US" sz="2800" b="1" dirty="0">
                <a:solidFill>
                  <a:srgbClr val="002060"/>
                </a:solidFill>
                <a:latin typeface="Segoe UI" panose="020B0502040204020203" pitchFamily="34" charset="0"/>
                <a:cs typeface="Segoe UI" panose="020B0502040204020203" pitchFamily="34" charset="0"/>
              </a:rPr>
              <a:t>Comparison of Yellow &amp; Pink Cab </a:t>
            </a:r>
          </a:p>
        </p:txBody>
      </p:sp>
      <p:sp>
        <p:nvSpPr>
          <p:cNvPr id="5" name="TextBox 4">
            <a:extLst>
              <a:ext uri="{FF2B5EF4-FFF2-40B4-BE49-F238E27FC236}">
                <a16:creationId xmlns:a16="http://schemas.microsoft.com/office/drawing/2014/main" id="{DA8DDFFB-B59C-1163-4646-8D65A5E7771B}"/>
              </a:ext>
            </a:extLst>
          </p:cNvPr>
          <p:cNvSpPr txBox="1"/>
          <p:nvPr/>
        </p:nvSpPr>
        <p:spPr>
          <a:xfrm>
            <a:off x="4749052" y="1316922"/>
            <a:ext cx="6378388" cy="369332"/>
          </a:xfrm>
          <a:prstGeom prst="rect">
            <a:avLst/>
          </a:prstGeom>
          <a:noFill/>
        </p:spPr>
        <p:txBody>
          <a:bodyPr wrap="square">
            <a:spAutoFit/>
          </a:bodyPr>
          <a:lstStyle/>
          <a:p>
            <a:r>
              <a:rPr lang="en-US" sz="1800" i="1" dirty="0">
                <a:solidFill>
                  <a:srgbClr val="002060"/>
                </a:solidFill>
                <a:latin typeface="+mj-lt"/>
                <a:cs typeface="Segoe UI" panose="020B0502040204020203" pitchFamily="34" charset="0"/>
              </a:rPr>
              <a:t>Number of kilometers</a:t>
            </a:r>
          </a:p>
        </p:txBody>
      </p:sp>
      <p:sp>
        <p:nvSpPr>
          <p:cNvPr id="7" name="TextBox 6">
            <a:extLst>
              <a:ext uri="{FF2B5EF4-FFF2-40B4-BE49-F238E27FC236}">
                <a16:creationId xmlns:a16="http://schemas.microsoft.com/office/drawing/2014/main" id="{75FEE389-3D0C-A2F2-4F2C-64F704AB2E34}"/>
              </a:ext>
            </a:extLst>
          </p:cNvPr>
          <p:cNvSpPr txBox="1"/>
          <p:nvPr/>
        </p:nvSpPr>
        <p:spPr>
          <a:xfrm>
            <a:off x="383161" y="6026952"/>
            <a:ext cx="11264313" cy="369332"/>
          </a:xfrm>
          <a:prstGeom prst="rect">
            <a:avLst/>
          </a:prstGeom>
          <a:noFill/>
        </p:spPr>
        <p:txBody>
          <a:bodyPr wrap="square">
            <a:spAutoFit/>
          </a:bodyPr>
          <a:lstStyle/>
          <a:p>
            <a:r>
              <a:rPr lang="en-IN" dirty="0">
                <a:latin typeface="Lato Extended"/>
              </a:rPr>
              <a:t>Total Number of Kilometres Travelled by Yellow Cabs Is almost same as  Pink Cabs</a:t>
            </a:r>
          </a:p>
        </p:txBody>
      </p:sp>
      <p:pic>
        <p:nvPicPr>
          <p:cNvPr id="10246" name="Picture 6">
            <a:extLst>
              <a:ext uri="{FF2B5EF4-FFF2-40B4-BE49-F238E27FC236}">
                <a16:creationId xmlns:a16="http://schemas.microsoft.com/office/drawing/2014/main" id="{C0D1736C-8754-AD6C-2A99-192DF7BA34C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95742" y="2091018"/>
            <a:ext cx="8439150" cy="3733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29788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hidden="1">
            <a:extLst>
              <a:ext uri="{FF2B5EF4-FFF2-40B4-BE49-F238E27FC236}">
                <a16:creationId xmlns:a16="http://schemas.microsoft.com/office/drawing/2014/main" id="{6FF5F564-0C08-4A3C-8BAC-1FADF459417F}"/>
              </a:ext>
            </a:extLst>
          </p:cNvPr>
          <p:cNvSpPr>
            <a:spLocks noGrp="1"/>
          </p:cNvSpPr>
          <p:nvPr>
            <p:ph type="title"/>
          </p:nvPr>
        </p:nvSpPr>
        <p:spPr/>
        <p:txBody>
          <a:bodyPr/>
          <a:lstStyle/>
          <a:p>
            <a:r>
              <a:rPr lang="en-US" dirty="0"/>
              <a:t>Human resources slide 4</a:t>
            </a:r>
          </a:p>
        </p:txBody>
      </p:sp>
      <p:sp>
        <p:nvSpPr>
          <p:cNvPr id="2" name="Rectangle 1">
            <a:extLst>
              <a:ext uri="{FF2B5EF4-FFF2-40B4-BE49-F238E27FC236}">
                <a16:creationId xmlns:a16="http://schemas.microsoft.com/office/drawing/2014/main" id="{7E13C3B1-494F-0379-6674-2F9CF81DD7A0}"/>
              </a:ext>
            </a:extLst>
          </p:cNvPr>
          <p:cNvSpPr/>
          <p:nvPr/>
        </p:nvSpPr>
        <p:spPr>
          <a:xfrm>
            <a:off x="0" y="0"/>
            <a:ext cx="12192000" cy="10578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 name="Picture 2">
            <a:extLst>
              <a:ext uri="{FF2B5EF4-FFF2-40B4-BE49-F238E27FC236}">
                <a16:creationId xmlns:a16="http://schemas.microsoft.com/office/drawing/2014/main" id="{F586D14F-28BF-C837-7A91-332C0FC6C46B}"/>
              </a:ext>
            </a:extLst>
          </p:cNvPr>
          <p:cNvPicPr>
            <a:picLocks noChangeAspect="1"/>
          </p:cNvPicPr>
          <p:nvPr/>
        </p:nvPicPr>
        <p:blipFill>
          <a:blip r:embed="rId3"/>
          <a:stretch>
            <a:fillRect/>
          </a:stretch>
        </p:blipFill>
        <p:spPr>
          <a:xfrm>
            <a:off x="1" y="0"/>
            <a:ext cx="12192000" cy="1057835"/>
          </a:xfrm>
          <a:prstGeom prst="rect">
            <a:avLst/>
          </a:prstGeom>
        </p:spPr>
      </p:pic>
      <p:sp>
        <p:nvSpPr>
          <p:cNvPr id="29" name="TextBox 28">
            <a:extLst>
              <a:ext uri="{FF2B5EF4-FFF2-40B4-BE49-F238E27FC236}">
                <a16:creationId xmlns:a16="http://schemas.microsoft.com/office/drawing/2014/main" id="{BD430348-782F-7935-DC29-99AF4DD16259}"/>
              </a:ext>
            </a:extLst>
          </p:cNvPr>
          <p:cNvSpPr txBox="1"/>
          <p:nvPr/>
        </p:nvSpPr>
        <p:spPr>
          <a:xfrm>
            <a:off x="0" y="149894"/>
            <a:ext cx="12631271" cy="523220"/>
          </a:xfrm>
          <a:prstGeom prst="rect">
            <a:avLst/>
          </a:prstGeom>
          <a:noFill/>
        </p:spPr>
        <p:txBody>
          <a:bodyPr wrap="square">
            <a:spAutoFit/>
          </a:bodyPr>
          <a:lstStyle/>
          <a:p>
            <a:r>
              <a:rPr lang="en-US" sz="2800" b="1" dirty="0">
                <a:solidFill>
                  <a:srgbClr val="002060"/>
                </a:solidFill>
                <a:latin typeface="Segoe UI" panose="020B0502040204020203" pitchFamily="34" charset="0"/>
                <a:cs typeface="Segoe UI" panose="020B0502040204020203" pitchFamily="34" charset="0"/>
              </a:rPr>
              <a:t>Comparison of Yellow &amp; Pink Cab </a:t>
            </a:r>
          </a:p>
        </p:txBody>
      </p:sp>
      <p:sp>
        <p:nvSpPr>
          <p:cNvPr id="5" name="TextBox 4">
            <a:extLst>
              <a:ext uri="{FF2B5EF4-FFF2-40B4-BE49-F238E27FC236}">
                <a16:creationId xmlns:a16="http://schemas.microsoft.com/office/drawing/2014/main" id="{DA8DDFFB-B59C-1163-4646-8D65A5E7771B}"/>
              </a:ext>
            </a:extLst>
          </p:cNvPr>
          <p:cNvSpPr txBox="1"/>
          <p:nvPr/>
        </p:nvSpPr>
        <p:spPr>
          <a:xfrm>
            <a:off x="3977248" y="1299882"/>
            <a:ext cx="6378388" cy="369332"/>
          </a:xfrm>
          <a:prstGeom prst="rect">
            <a:avLst/>
          </a:prstGeom>
          <a:noFill/>
        </p:spPr>
        <p:txBody>
          <a:bodyPr wrap="square">
            <a:spAutoFit/>
          </a:bodyPr>
          <a:lstStyle/>
          <a:p>
            <a:r>
              <a:rPr lang="en-US" i="1" dirty="0">
                <a:solidFill>
                  <a:srgbClr val="002060"/>
                </a:solidFill>
                <a:latin typeface="+mj-lt"/>
                <a:cs typeface="Segoe UI" panose="020B0502040204020203" pitchFamily="34" charset="0"/>
              </a:rPr>
              <a:t>Which Cab is preferred in various City</a:t>
            </a:r>
            <a:endParaRPr lang="en-US" sz="1800" i="1" dirty="0">
              <a:solidFill>
                <a:srgbClr val="002060"/>
              </a:solidFill>
              <a:latin typeface="+mj-lt"/>
              <a:cs typeface="Segoe UI" panose="020B0502040204020203" pitchFamily="34" charset="0"/>
            </a:endParaRPr>
          </a:p>
        </p:txBody>
      </p:sp>
      <p:sp>
        <p:nvSpPr>
          <p:cNvPr id="7" name="TextBox 6">
            <a:extLst>
              <a:ext uri="{FF2B5EF4-FFF2-40B4-BE49-F238E27FC236}">
                <a16:creationId xmlns:a16="http://schemas.microsoft.com/office/drawing/2014/main" id="{75FEE389-3D0C-A2F2-4F2C-64F704AB2E34}"/>
              </a:ext>
            </a:extLst>
          </p:cNvPr>
          <p:cNvSpPr txBox="1"/>
          <p:nvPr/>
        </p:nvSpPr>
        <p:spPr>
          <a:xfrm>
            <a:off x="383161" y="6026952"/>
            <a:ext cx="11264313" cy="369332"/>
          </a:xfrm>
          <a:prstGeom prst="rect">
            <a:avLst/>
          </a:prstGeom>
          <a:noFill/>
        </p:spPr>
        <p:txBody>
          <a:bodyPr wrap="square">
            <a:spAutoFit/>
          </a:bodyPr>
          <a:lstStyle/>
          <a:p>
            <a:r>
              <a:rPr lang="en-IN" dirty="0">
                <a:latin typeface="Lato Extended"/>
              </a:rPr>
              <a:t>Yellow Cab is Preferred by Most Cities over Pink Cabs</a:t>
            </a:r>
          </a:p>
        </p:txBody>
      </p:sp>
      <p:pic>
        <p:nvPicPr>
          <p:cNvPr id="11268" name="Picture 4">
            <a:extLst>
              <a:ext uri="{FF2B5EF4-FFF2-40B4-BE49-F238E27FC236}">
                <a16:creationId xmlns:a16="http://schemas.microsoft.com/office/drawing/2014/main" id="{98BB6E9F-984E-57E6-E113-E9C4265AFC0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53671" y="1848953"/>
            <a:ext cx="9191625" cy="39982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99020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15E537-4AB4-4445-A3AC-40D738EDF3DC}"/>
              </a:ext>
            </a:extLst>
          </p:cNvPr>
          <p:cNvSpPr txBox="1"/>
          <p:nvPr/>
        </p:nvSpPr>
        <p:spPr>
          <a:xfrm>
            <a:off x="1183821" y="738390"/>
            <a:ext cx="4845708" cy="492443"/>
          </a:xfrm>
          <a:prstGeom prst="rect">
            <a:avLst/>
          </a:prstGeom>
          <a:noFill/>
        </p:spPr>
        <p:txBody>
          <a:bodyPr wrap="square" lIns="0" tIns="0" rIns="0" bIns="0" rtlCol="0">
            <a:spAutoFit/>
          </a:bodyPr>
          <a:lstStyle/>
          <a:p>
            <a:r>
              <a:rPr lang="en-US" sz="3200" b="1" dirty="0">
                <a:solidFill>
                  <a:srgbClr val="002060"/>
                </a:solidFill>
                <a:latin typeface="Segoe UI" panose="020B0502040204020203" pitchFamily="34" charset="0"/>
                <a:cs typeface="Segoe UI" panose="020B0502040204020203" pitchFamily="34" charset="0"/>
              </a:rPr>
              <a:t>Hypothesis </a:t>
            </a:r>
          </a:p>
        </p:txBody>
      </p:sp>
      <p:cxnSp>
        <p:nvCxnSpPr>
          <p:cNvPr id="4" name="Straight Connector 3">
            <a:extLst>
              <a:ext uri="{FF2B5EF4-FFF2-40B4-BE49-F238E27FC236}">
                <a16:creationId xmlns:a16="http://schemas.microsoft.com/office/drawing/2014/main" id="{B38D4B56-7D6C-4345-912F-B3BA9A014E8B}"/>
              </a:ext>
              <a:ext uri="{C183D7F6-B498-43B3-948B-1728B52AA6E4}">
                <adec:decorative xmlns:adec="http://schemas.microsoft.com/office/drawing/2017/decorative" val="1"/>
              </a:ext>
            </a:extLst>
          </p:cNvPr>
          <p:cNvCxnSpPr/>
          <p:nvPr/>
        </p:nvCxnSpPr>
        <p:spPr>
          <a:xfrm>
            <a:off x="740229" y="0"/>
            <a:ext cx="0" cy="635725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69" name="Group 68">
            <a:extLst>
              <a:ext uri="{FF2B5EF4-FFF2-40B4-BE49-F238E27FC236}">
                <a16:creationId xmlns:a16="http://schemas.microsoft.com/office/drawing/2014/main" id="{B457331C-2A24-4352-9B4C-1C1B326F404F}"/>
              </a:ext>
              <a:ext uri="{C183D7F6-B498-43B3-948B-1728B52AA6E4}">
                <adec:decorative xmlns:adec="http://schemas.microsoft.com/office/drawing/2017/decorative" val="1"/>
              </a:ext>
            </a:extLst>
          </p:cNvPr>
          <p:cNvGrpSpPr/>
          <p:nvPr/>
        </p:nvGrpSpPr>
        <p:grpSpPr>
          <a:xfrm>
            <a:off x="515458" y="4345172"/>
            <a:ext cx="4217865" cy="1984769"/>
            <a:chOff x="518433" y="1757214"/>
            <a:chExt cx="4217865" cy="2129015"/>
          </a:xfrm>
        </p:grpSpPr>
        <p:grpSp>
          <p:nvGrpSpPr>
            <p:cNvPr id="21" name="Group 20">
              <a:extLst>
                <a:ext uri="{FF2B5EF4-FFF2-40B4-BE49-F238E27FC236}">
                  <a16:creationId xmlns:a16="http://schemas.microsoft.com/office/drawing/2014/main" id="{B111D787-E830-4638-97B3-205F0A0ABC3F}"/>
                </a:ext>
              </a:extLst>
            </p:cNvPr>
            <p:cNvGrpSpPr/>
            <p:nvPr/>
          </p:nvGrpSpPr>
          <p:grpSpPr>
            <a:xfrm>
              <a:off x="518433" y="1757214"/>
              <a:ext cx="4193840" cy="297204"/>
              <a:chOff x="518433" y="1916291"/>
              <a:chExt cx="4193840" cy="297204"/>
            </a:xfrm>
          </p:grpSpPr>
          <p:sp>
            <p:nvSpPr>
              <p:cNvPr id="6" name="Rectangle: Rounded Corners 5">
                <a:extLst>
                  <a:ext uri="{FF2B5EF4-FFF2-40B4-BE49-F238E27FC236}">
                    <a16:creationId xmlns:a16="http://schemas.microsoft.com/office/drawing/2014/main" id="{6BFCD1AA-E1CA-41D6-8605-56AFEBE4EEE3}"/>
                  </a:ext>
                </a:extLst>
              </p:cNvPr>
              <p:cNvSpPr/>
              <p:nvPr/>
            </p:nvSpPr>
            <p:spPr>
              <a:xfrm>
                <a:off x="518433" y="1981199"/>
                <a:ext cx="443592" cy="232296"/>
              </a:xfrm>
              <a:prstGeom prst="roundRect">
                <a:avLst>
                  <a:gd name="adj" fmla="val 50000"/>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E9101D99-B002-4698-9C7E-C942B9AA2D39}"/>
                  </a:ext>
                </a:extLst>
              </p:cNvPr>
              <p:cNvSpPr/>
              <p:nvPr/>
            </p:nvSpPr>
            <p:spPr>
              <a:xfrm>
                <a:off x="1176078" y="1916291"/>
                <a:ext cx="3536195" cy="264115"/>
              </a:xfrm>
              <a:prstGeom prst="rect">
                <a:avLst/>
              </a:prstGeom>
            </p:spPr>
            <p:txBody>
              <a:bodyPr wrap="square" lIns="0" tIns="0" rIns="0" bIns="0">
                <a:spAutoFit/>
              </a:bodyPr>
              <a:lstStyle/>
              <a:p>
                <a:r>
                  <a:rPr lang="en-US" sz="1600" i="1" dirty="0">
                    <a:solidFill>
                      <a:srgbClr val="002060"/>
                    </a:solidFill>
                    <a:latin typeface="+mj-lt"/>
                    <a:cs typeface="Segoe UI" panose="020B0502040204020203" pitchFamily="34" charset="0"/>
                  </a:rPr>
                  <a:t>Income effect the number of rides</a:t>
                </a:r>
              </a:p>
            </p:txBody>
          </p:sp>
        </p:grpSp>
        <p:grpSp>
          <p:nvGrpSpPr>
            <p:cNvPr id="20" name="Group 19">
              <a:extLst>
                <a:ext uri="{FF2B5EF4-FFF2-40B4-BE49-F238E27FC236}">
                  <a16:creationId xmlns:a16="http://schemas.microsoft.com/office/drawing/2014/main" id="{2D19246F-8F2D-4FAD-8927-AA34DDAA5DFA}"/>
                </a:ext>
              </a:extLst>
            </p:cNvPr>
            <p:cNvGrpSpPr/>
            <p:nvPr/>
          </p:nvGrpSpPr>
          <p:grpSpPr>
            <a:xfrm>
              <a:off x="518433" y="2425932"/>
              <a:ext cx="4217865" cy="277746"/>
              <a:chOff x="518433" y="2368070"/>
              <a:chExt cx="4217865" cy="277746"/>
            </a:xfrm>
          </p:grpSpPr>
          <p:sp>
            <p:nvSpPr>
              <p:cNvPr id="9" name="Rectangle: Rounded Corners 8">
                <a:extLst>
                  <a:ext uri="{FF2B5EF4-FFF2-40B4-BE49-F238E27FC236}">
                    <a16:creationId xmlns:a16="http://schemas.microsoft.com/office/drawing/2014/main" id="{14FF47BA-9557-4442-8E2A-74A4F4AAD237}"/>
                  </a:ext>
                </a:extLst>
              </p:cNvPr>
              <p:cNvSpPr/>
              <p:nvPr/>
            </p:nvSpPr>
            <p:spPr>
              <a:xfrm>
                <a:off x="518433" y="2413520"/>
                <a:ext cx="443592" cy="232296"/>
              </a:xfrm>
              <a:prstGeom prst="roundRect">
                <a:avLst>
                  <a:gd name="adj" fmla="val 50000"/>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B00C2221-E8A7-47E0-B2B2-5A6A32F96791}"/>
                  </a:ext>
                </a:extLst>
              </p:cNvPr>
              <p:cNvSpPr/>
              <p:nvPr/>
            </p:nvSpPr>
            <p:spPr>
              <a:xfrm>
                <a:off x="1200103" y="2368070"/>
                <a:ext cx="3536195" cy="264115"/>
              </a:xfrm>
              <a:prstGeom prst="rect">
                <a:avLst/>
              </a:prstGeom>
            </p:spPr>
            <p:txBody>
              <a:bodyPr wrap="square" lIns="0" tIns="0" rIns="0" bIns="0">
                <a:spAutoFit/>
              </a:bodyPr>
              <a:lstStyle/>
              <a:p>
                <a:r>
                  <a:rPr lang="en-US" sz="1600" i="1" dirty="0">
                    <a:solidFill>
                      <a:srgbClr val="002060"/>
                    </a:solidFill>
                    <a:latin typeface="+mj-lt"/>
                    <a:cs typeface="Segoe UI" panose="020B0502040204020203" pitchFamily="34" charset="0"/>
                  </a:rPr>
                  <a:t>Price affects the choice of taxis</a:t>
                </a:r>
              </a:p>
            </p:txBody>
          </p:sp>
        </p:grpSp>
        <p:grpSp>
          <p:nvGrpSpPr>
            <p:cNvPr id="19" name="Group 18">
              <a:extLst>
                <a:ext uri="{FF2B5EF4-FFF2-40B4-BE49-F238E27FC236}">
                  <a16:creationId xmlns:a16="http://schemas.microsoft.com/office/drawing/2014/main" id="{9D065A01-39E4-4CC9-9075-3910C66205F5}"/>
                </a:ext>
              </a:extLst>
            </p:cNvPr>
            <p:cNvGrpSpPr/>
            <p:nvPr/>
          </p:nvGrpSpPr>
          <p:grpSpPr>
            <a:xfrm>
              <a:off x="518433" y="2926492"/>
              <a:ext cx="4185432" cy="528232"/>
              <a:chOff x="518433" y="2665616"/>
              <a:chExt cx="4185432" cy="528232"/>
            </a:xfrm>
          </p:grpSpPr>
          <p:sp>
            <p:nvSpPr>
              <p:cNvPr id="11" name="Rectangle: Rounded Corners 10">
                <a:extLst>
                  <a:ext uri="{FF2B5EF4-FFF2-40B4-BE49-F238E27FC236}">
                    <a16:creationId xmlns:a16="http://schemas.microsoft.com/office/drawing/2014/main" id="{6B458D5C-BDF7-4A75-A4E8-B99128DCD84A}"/>
                  </a:ext>
                </a:extLst>
              </p:cNvPr>
              <p:cNvSpPr/>
              <p:nvPr/>
            </p:nvSpPr>
            <p:spPr>
              <a:xfrm>
                <a:off x="518433" y="2813586"/>
                <a:ext cx="443592" cy="232296"/>
              </a:xfrm>
              <a:prstGeom prst="roundRect">
                <a:avLst>
                  <a:gd name="adj" fmla="val 50000"/>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CA17B45E-57F0-4725-89C0-3CD74A5097A3}"/>
                  </a:ext>
                </a:extLst>
              </p:cNvPr>
              <p:cNvSpPr/>
              <p:nvPr/>
            </p:nvSpPr>
            <p:spPr>
              <a:xfrm>
                <a:off x="1167670" y="2665616"/>
                <a:ext cx="3536195" cy="528232"/>
              </a:xfrm>
              <a:prstGeom prst="rect">
                <a:avLst/>
              </a:prstGeom>
            </p:spPr>
            <p:txBody>
              <a:bodyPr wrap="square" lIns="0" tIns="0" rIns="0" bIns="0">
                <a:spAutoFit/>
              </a:bodyPr>
              <a:lstStyle/>
              <a:p>
                <a:r>
                  <a:rPr lang="en-US" sz="1600" i="1" dirty="0">
                    <a:solidFill>
                      <a:srgbClr val="002060"/>
                    </a:solidFill>
                    <a:latin typeface="+mj-lt"/>
                    <a:cs typeface="Segoe UI" panose="020B0502040204020203" pitchFamily="34" charset="0"/>
                  </a:rPr>
                  <a:t> Price charged proportionally increase with increase in number of customers</a:t>
                </a:r>
              </a:p>
            </p:txBody>
          </p:sp>
        </p:grpSp>
        <p:sp>
          <p:nvSpPr>
            <p:cNvPr id="14" name="Rectangle 13">
              <a:extLst>
                <a:ext uri="{FF2B5EF4-FFF2-40B4-BE49-F238E27FC236}">
                  <a16:creationId xmlns:a16="http://schemas.microsoft.com/office/drawing/2014/main" id="{9187696D-0387-46E9-A420-AD2392161D95}"/>
                </a:ext>
              </a:extLst>
            </p:cNvPr>
            <p:cNvSpPr/>
            <p:nvPr/>
          </p:nvSpPr>
          <p:spPr>
            <a:xfrm>
              <a:off x="1141295" y="3622114"/>
              <a:ext cx="3536195" cy="264115"/>
            </a:xfrm>
            <a:prstGeom prst="rect">
              <a:avLst/>
            </a:prstGeom>
          </p:spPr>
          <p:txBody>
            <a:bodyPr wrap="square" lIns="0" tIns="0" rIns="0" bIns="0">
              <a:spAutoFit/>
            </a:bodyPr>
            <a:lstStyle/>
            <a:p>
              <a:endParaRPr lang="en-US" sz="1600" i="1" dirty="0">
                <a:solidFill>
                  <a:srgbClr val="002060"/>
                </a:solidFill>
                <a:latin typeface="+mj-lt"/>
                <a:cs typeface="Segoe UI" panose="020B0502040204020203" pitchFamily="34" charset="0"/>
              </a:endParaRPr>
            </a:p>
          </p:txBody>
        </p:sp>
      </p:grpSp>
      <p:sp>
        <p:nvSpPr>
          <p:cNvPr id="22" name="Oval 21">
            <a:extLst>
              <a:ext uri="{FF2B5EF4-FFF2-40B4-BE49-F238E27FC236}">
                <a16:creationId xmlns:a16="http://schemas.microsoft.com/office/drawing/2014/main" id="{E7D1D117-BC5C-430A-9FEB-B231E691511F}"/>
              </a:ext>
              <a:ext uri="{C183D7F6-B498-43B3-948B-1728B52AA6E4}">
                <adec:decorative xmlns:adec="http://schemas.microsoft.com/office/drawing/2017/decorative" val="1"/>
              </a:ext>
            </a:extLst>
          </p:cNvPr>
          <p:cNvSpPr/>
          <p:nvPr/>
        </p:nvSpPr>
        <p:spPr>
          <a:xfrm>
            <a:off x="713852" y="6330880"/>
            <a:ext cx="52754" cy="52754"/>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val 22">
            <a:extLst>
              <a:ext uri="{FF2B5EF4-FFF2-40B4-BE49-F238E27FC236}">
                <a16:creationId xmlns:a16="http://schemas.microsoft.com/office/drawing/2014/main" id="{2577E8EA-5E95-41C5-8BE8-EE647DE2613A}"/>
              </a:ext>
              <a:ext uri="{C183D7F6-B498-43B3-948B-1728B52AA6E4}">
                <adec:decorative xmlns:adec="http://schemas.microsoft.com/office/drawing/2017/decorative" val="1"/>
              </a:ext>
            </a:extLst>
          </p:cNvPr>
          <p:cNvSpPr/>
          <p:nvPr/>
        </p:nvSpPr>
        <p:spPr>
          <a:xfrm>
            <a:off x="713852" y="992711"/>
            <a:ext cx="52754" cy="52754"/>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2" name="Group 61" descr="This image is a woman's hand writing on a piece of paper. ">
            <a:extLst>
              <a:ext uri="{FF2B5EF4-FFF2-40B4-BE49-F238E27FC236}">
                <a16:creationId xmlns:a16="http://schemas.microsoft.com/office/drawing/2014/main" id="{123C05C1-3914-48FB-B4B8-1388A2DB5ACE}"/>
              </a:ext>
            </a:extLst>
          </p:cNvPr>
          <p:cNvGrpSpPr/>
          <p:nvPr/>
        </p:nvGrpSpPr>
        <p:grpSpPr>
          <a:xfrm>
            <a:off x="4482071" y="-508000"/>
            <a:ext cx="8739666" cy="8346238"/>
            <a:chOff x="4597682" y="-439156"/>
            <a:chExt cx="7594320" cy="7252450"/>
          </a:xfrm>
        </p:grpSpPr>
        <p:sp>
          <p:nvSpPr>
            <p:cNvPr id="45" name="Freeform 22">
              <a:extLst>
                <a:ext uri="{FF2B5EF4-FFF2-40B4-BE49-F238E27FC236}">
                  <a16:creationId xmlns:a16="http://schemas.microsoft.com/office/drawing/2014/main" id="{52C7242F-F484-4573-8387-13E2AE9DD93F}"/>
                </a:ext>
              </a:extLst>
            </p:cNvPr>
            <p:cNvSpPr>
              <a:spLocks/>
            </p:cNvSpPr>
            <p:nvPr/>
          </p:nvSpPr>
          <p:spPr bwMode="auto">
            <a:xfrm>
              <a:off x="4597682" y="-6899"/>
              <a:ext cx="7594319" cy="6820193"/>
            </a:xfrm>
            <a:custGeom>
              <a:avLst/>
              <a:gdLst>
                <a:gd name="T0" fmla="*/ 2254 w 2254"/>
                <a:gd name="T1" fmla="*/ 0 h 2026"/>
                <a:gd name="T2" fmla="*/ 2254 w 2254"/>
                <a:gd name="T3" fmla="*/ 2026 h 2026"/>
                <a:gd name="T4" fmla="*/ 2091 w 2254"/>
                <a:gd name="T5" fmla="*/ 1927 h 2026"/>
                <a:gd name="T6" fmla="*/ 1829 w 2254"/>
                <a:gd name="T7" fmla="*/ 1867 h 2026"/>
                <a:gd name="T8" fmla="*/ 1784 w 2254"/>
                <a:gd name="T9" fmla="*/ 1860 h 2026"/>
                <a:gd name="T10" fmla="*/ 1025 w 2254"/>
                <a:gd name="T11" fmla="*/ 1812 h 2026"/>
                <a:gd name="T12" fmla="*/ 330 w 2254"/>
                <a:gd name="T13" fmla="*/ 1005 h 2026"/>
                <a:gd name="T14" fmla="*/ 662 w 2254"/>
                <a:gd name="T15" fmla="*/ 430 h 2026"/>
                <a:gd name="T16" fmla="*/ 770 w 2254"/>
                <a:gd name="T17" fmla="*/ 0 h 2026"/>
                <a:gd name="T18" fmla="*/ 2254 w 2254"/>
                <a:gd name="T19" fmla="*/ 0 h 20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54" h="2026">
                  <a:moveTo>
                    <a:pt x="2254" y="0"/>
                  </a:moveTo>
                  <a:cubicBezTo>
                    <a:pt x="2254" y="2026"/>
                    <a:pt x="2254" y="2026"/>
                    <a:pt x="2254" y="2026"/>
                  </a:cubicBezTo>
                  <a:cubicBezTo>
                    <a:pt x="2243" y="2005"/>
                    <a:pt x="2206" y="1966"/>
                    <a:pt x="2091" y="1927"/>
                  </a:cubicBezTo>
                  <a:cubicBezTo>
                    <a:pt x="2029" y="1906"/>
                    <a:pt x="1944" y="1885"/>
                    <a:pt x="1829" y="1867"/>
                  </a:cubicBezTo>
                  <a:cubicBezTo>
                    <a:pt x="1814" y="1865"/>
                    <a:pt x="1800" y="1862"/>
                    <a:pt x="1784" y="1860"/>
                  </a:cubicBezTo>
                  <a:cubicBezTo>
                    <a:pt x="1606" y="1835"/>
                    <a:pt x="1361" y="1816"/>
                    <a:pt x="1025" y="1812"/>
                  </a:cubicBezTo>
                  <a:cubicBezTo>
                    <a:pt x="0" y="1800"/>
                    <a:pt x="66" y="1196"/>
                    <a:pt x="330" y="1005"/>
                  </a:cubicBezTo>
                  <a:cubicBezTo>
                    <a:pt x="580" y="825"/>
                    <a:pt x="686" y="680"/>
                    <a:pt x="662" y="430"/>
                  </a:cubicBezTo>
                  <a:cubicBezTo>
                    <a:pt x="638" y="181"/>
                    <a:pt x="770" y="0"/>
                    <a:pt x="770" y="0"/>
                  </a:cubicBezTo>
                  <a:lnTo>
                    <a:pt x="2254" y="0"/>
                  </a:lnTo>
                  <a:close/>
                </a:path>
              </a:pathLst>
            </a:custGeom>
            <a:gradFill>
              <a:gsLst>
                <a:gs pos="0">
                  <a:srgbClr val="7CEFD8"/>
                </a:gs>
                <a:gs pos="55000">
                  <a:srgbClr val="6672E4"/>
                </a:gs>
                <a:gs pos="100000">
                  <a:srgbClr val="882BE5"/>
                </a:gs>
              </a:gsLst>
              <a:lin ang="4800000" scaled="0"/>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23">
              <a:extLst>
                <a:ext uri="{FF2B5EF4-FFF2-40B4-BE49-F238E27FC236}">
                  <a16:creationId xmlns:a16="http://schemas.microsoft.com/office/drawing/2014/main" id="{DFA1772D-1024-422A-B407-BE0F21E16E56}"/>
                </a:ext>
              </a:extLst>
            </p:cNvPr>
            <p:cNvSpPr>
              <a:spLocks/>
            </p:cNvSpPr>
            <p:nvPr/>
          </p:nvSpPr>
          <p:spPr bwMode="auto">
            <a:xfrm>
              <a:off x="7013242" y="1441003"/>
              <a:ext cx="4110752" cy="3954852"/>
            </a:xfrm>
            <a:custGeom>
              <a:avLst/>
              <a:gdLst>
                <a:gd name="T0" fmla="*/ 0 w 2294"/>
                <a:gd name="T1" fmla="*/ 221 h 2207"/>
                <a:gd name="T2" fmla="*/ 1809 w 2294"/>
                <a:gd name="T3" fmla="*/ 0 h 2207"/>
                <a:gd name="T4" fmla="*/ 2294 w 2294"/>
                <a:gd name="T5" fmla="*/ 1957 h 2207"/>
                <a:gd name="T6" fmla="*/ 432 w 2294"/>
                <a:gd name="T7" fmla="*/ 2207 h 2207"/>
                <a:gd name="T8" fmla="*/ 0 w 2294"/>
                <a:gd name="T9" fmla="*/ 221 h 2207"/>
              </a:gdLst>
              <a:ahLst/>
              <a:cxnLst>
                <a:cxn ang="0">
                  <a:pos x="T0" y="T1"/>
                </a:cxn>
                <a:cxn ang="0">
                  <a:pos x="T2" y="T3"/>
                </a:cxn>
                <a:cxn ang="0">
                  <a:pos x="T4" y="T5"/>
                </a:cxn>
                <a:cxn ang="0">
                  <a:pos x="T6" y="T7"/>
                </a:cxn>
                <a:cxn ang="0">
                  <a:pos x="T8" y="T9"/>
                </a:cxn>
              </a:cxnLst>
              <a:rect l="0" t="0" r="r" b="b"/>
              <a:pathLst>
                <a:path w="2294" h="2207">
                  <a:moveTo>
                    <a:pt x="0" y="221"/>
                  </a:moveTo>
                  <a:lnTo>
                    <a:pt x="1809" y="0"/>
                  </a:lnTo>
                  <a:lnTo>
                    <a:pt x="2294" y="1957"/>
                  </a:lnTo>
                  <a:lnTo>
                    <a:pt x="432" y="2207"/>
                  </a:lnTo>
                  <a:lnTo>
                    <a:pt x="0" y="221"/>
                  </a:lnTo>
                  <a:close/>
                </a:path>
              </a:pathLst>
            </a:custGeom>
            <a:solidFill>
              <a:srgbClr val="C8F4F7"/>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7" name="Freeform 24">
              <a:extLst>
                <a:ext uri="{FF2B5EF4-FFF2-40B4-BE49-F238E27FC236}">
                  <a16:creationId xmlns:a16="http://schemas.microsoft.com/office/drawing/2014/main" id="{30CD4E41-332B-4C6B-9927-54698D5D0DF2}"/>
                </a:ext>
              </a:extLst>
            </p:cNvPr>
            <p:cNvSpPr>
              <a:spLocks/>
            </p:cNvSpPr>
            <p:nvPr/>
          </p:nvSpPr>
          <p:spPr bwMode="auto">
            <a:xfrm>
              <a:off x="7676266" y="1441003"/>
              <a:ext cx="2981818" cy="1632475"/>
            </a:xfrm>
            <a:custGeom>
              <a:avLst/>
              <a:gdLst>
                <a:gd name="T0" fmla="*/ 0 w 1664"/>
                <a:gd name="T1" fmla="*/ 736 h 911"/>
                <a:gd name="T2" fmla="*/ 1664 w 1664"/>
                <a:gd name="T3" fmla="*/ 911 h 911"/>
                <a:gd name="T4" fmla="*/ 1439 w 1664"/>
                <a:gd name="T5" fmla="*/ 0 h 911"/>
                <a:gd name="T6" fmla="*/ 399 w 1664"/>
                <a:gd name="T7" fmla="*/ 127 h 911"/>
                <a:gd name="T8" fmla="*/ 0 w 1664"/>
                <a:gd name="T9" fmla="*/ 736 h 911"/>
              </a:gdLst>
              <a:ahLst/>
              <a:cxnLst>
                <a:cxn ang="0">
                  <a:pos x="T0" y="T1"/>
                </a:cxn>
                <a:cxn ang="0">
                  <a:pos x="T2" y="T3"/>
                </a:cxn>
                <a:cxn ang="0">
                  <a:pos x="T4" y="T5"/>
                </a:cxn>
                <a:cxn ang="0">
                  <a:pos x="T6" y="T7"/>
                </a:cxn>
                <a:cxn ang="0">
                  <a:pos x="T8" y="T9"/>
                </a:cxn>
              </a:cxnLst>
              <a:rect l="0" t="0" r="r" b="b"/>
              <a:pathLst>
                <a:path w="1664" h="911">
                  <a:moveTo>
                    <a:pt x="0" y="736"/>
                  </a:moveTo>
                  <a:lnTo>
                    <a:pt x="1664" y="911"/>
                  </a:lnTo>
                  <a:lnTo>
                    <a:pt x="1439" y="0"/>
                  </a:lnTo>
                  <a:lnTo>
                    <a:pt x="399" y="127"/>
                  </a:lnTo>
                  <a:lnTo>
                    <a:pt x="0" y="736"/>
                  </a:lnTo>
                  <a:close/>
                </a:path>
              </a:pathLst>
            </a:custGeom>
            <a:solidFill>
              <a:srgbClr val="7CE4EC"/>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8" name="Freeform 25">
              <a:extLst>
                <a:ext uri="{FF2B5EF4-FFF2-40B4-BE49-F238E27FC236}">
                  <a16:creationId xmlns:a16="http://schemas.microsoft.com/office/drawing/2014/main" id="{12DCF2D5-0997-409A-9DB7-B4DFF4C5BA0B}"/>
                </a:ext>
              </a:extLst>
            </p:cNvPr>
            <p:cNvSpPr>
              <a:spLocks/>
            </p:cNvSpPr>
            <p:nvPr/>
          </p:nvSpPr>
          <p:spPr bwMode="auto">
            <a:xfrm>
              <a:off x="8108129" y="1426667"/>
              <a:ext cx="1347553" cy="593139"/>
            </a:xfrm>
            <a:custGeom>
              <a:avLst/>
              <a:gdLst>
                <a:gd name="T0" fmla="*/ 752 w 752"/>
                <a:gd name="T1" fmla="*/ 0 h 331"/>
                <a:gd name="T2" fmla="*/ 275 w 752"/>
                <a:gd name="T3" fmla="*/ 72 h 331"/>
                <a:gd name="T4" fmla="*/ 0 w 752"/>
                <a:gd name="T5" fmla="*/ 331 h 331"/>
                <a:gd name="T6" fmla="*/ 752 w 752"/>
                <a:gd name="T7" fmla="*/ 130 h 331"/>
                <a:gd name="T8" fmla="*/ 752 w 752"/>
                <a:gd name="T9" fmla="*/ 0 h 331"/>
              </a:gdLst>
              <a:ahLst/>
              <a:cxnLst>
                <a:cxn ang="0">
                  <a:pos x="T0" y="T1"/>
                </a:cxn>
                <a:cxn ang="0">
                  <a:pos x="T2" y="T3"/>
                </a:cxn>
                <a:cxn ang="0">
                  <a:pos x="T4" y="T5"/>
                </a:cxn>
                <a:cxn ang="0">
                  <a:pos x="T6" y="T7"/>
                </a:cxn>
                <a:cxn ang="0">
                  <a:pos x="T8" y="T9"/>
                </a:cxn>
              </a:cxnLst>
              <a:rect l="0" t="0" r="r" b="b"/>
              <a:pathLst>
                <a:path w="752" h="331">
                  <a:moveTo>
                    <a:pt x="752" y="0"/>
                  </a:moveTo>
                  <a:lnTo>
                    <a:pt x="275" y="72"/>
                  </a:lnTo>
                  <a:lnTo>
                    <a:pt x="0" y="331"/>
                  </a:lnTo>
                  <a:lnTo>
                    <a:pt x="752" y="130"/>
                  </a:lnTo>
                  <a:lnTo>
                    <a:pt x="752" y="0"/>
                  </a:lnTo>
                  <a:close/>
                </a:path>
              </a:pathLst>
            </a:custGeom>
            <a:solidFill>
              <a:srgbClr val="ADA4F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9" name="Freeform 26">
              <a:extLst>
                <a:ext uri="{FF2B5EF4-FFF2-40B4-BE49-F238E27FC236}">
                  <a16:creationId xmlns:a16="http://schemas.microsoft.com/office/drawing/2014/main" id="{56FE8491-17D1-44D2-A059-D277D43E3DDA}"/>
                </a:ext>
              </a:extLst>
            </p:cNvPr>
            <p:cNvSpPr>
              <a:spLocks/>
            </p:cNvSpPr>
            <p:nvPr/>
          </p:nvSpPr>
          <p:spPr bwMode="auto">
            <a:xfrm>
              <a:off x="7955812" y="1828066"/>
              <a:ext cx="546548" cy="456950"/>
            </a:xfrm>
            <a:custGeom>
              <a:avLst/>
              <a:gdLst>
                <a:gd name="T0" fmla="*/ 162 w 162"/>
                <a:gd name="T1" fmla="*/ 66 h 136"/>
                <a:gd name="T2" fmla="*/ 87 w 162"/>
                <a:gd name="T3" fmla="*/ 130 h 136"/>
                <a:gd name="T4" fmla="*/ 36 w 162"/>
                <a:gd name="T5" fmla="*/ 124 h 136"/>
                <a:gd name="T6" fmla="*/ 0 w 162"/>
                <a:gd name="T7" fmla="*/ 103 h 136"/>
                <a:gd name="T8" fmla="*/ 103 w 162"/>
                <a:gd name="T9" fmla="*/ 0 h 136"/>
                <a:gd name="T10" fmla="*/ 148 w 162"/>
                <a:gd name="T11" fmla="*/ 50 h 136"/>
                <a:gd name="T12" fmla="*/ 162 w 162"/>
                <a:gd name="T13" fmla="*/ 66 h 136"/>
              </a:gdLst>
              <a:ahLst/>
              <a:cxnLst>
                <a:cxn ang="0">
                  <a:pos x="T0" y="T1"/>
                </a:cxn>
                <a:cxn ang="0">
                  <a:pos x="T2" y="T3"/>
                </a:cxn>
                <a:cxn ang="0">
                  <a:pos x="T4" y="T5"/>
                </a:cxn>
                <a:cxn ang="0">
                  <a:pos x="T6" y="T7"/>
                </a:cxn>
                <a:cxn ang="0">
                  <a:pos x="T8" y="T9"/>
                </a:cxn>
                <a:cxn ang="0">
                  <a:pos x="T10" y="T11"/>
                </a:cxn>
                <a:cxn ang="0">
                  <a:pos x="T12" y="T13"/>
                </a:cxn>
              </a:cxnLst>
              <a:rect l="0" t="0" r="r" b="b"/>
              <a:pathLst>
                <a:path w="162" h="136">
                  <a:moveTo>
                    <a:pt x="162" y="66"/>
                  </a:moveTo>
                  <a:cubicBezTo>
                    <a:pt x="162" y="66"/>
                    <a:pt x="119" y="116"/>
                    <a:pt x="87" y="130"/>
                  </a:cubicBezTo>
                  <a:cubicBezTo>
                    <a:pt x="72" y="136"/>
                    <a:pt x="53" y="131"/>
                    <a:pt x="36" y="124"/>
                  </a:cubicBezTo>
                  <a:cubicBezTo>
                    <a:pt x="16" y="115"/>
                    <a:pt x="0" y="103"/>
                    <a:pt x="0" y="103"/>
                  </a:cubicBezTo>
                  <a:cubicBezTo>
                    <a:pt x="103" y="0"/>
                    <a:pt x="103" y="0"/>
                    <a:pt x="103" y="0"/>
                  </a:cubicBezTo>
                  <a:cubicBezTo>
                    <a:pt x="148" y="50"/>
                    <a:pt x="148" y="50"/>
                    <a:pt x="148" y="50"/>
                  </a:cubicBezTo>
                  <a:lnTo>
                    <a:pt x="162" y="66"/>
                  </a:lnTo>
                  <a:close/>
                </a:path>
              </a:pathLst>
            </a:custGeom>
            <a:solidFill>
              <a:srgbClr val="D8C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0" name="Freeform 27">
              <a:extLst>
                <a:ext uri="{FF2B5EF4-FFF2-40B4-BE49-F238E27FC236}">
                  <a16:creationId xmlns:a16="http://schemas.microsoft.com/office/drawing/2014/main" id="{59AC079D-039E-4639-B27F-9908EF107DB5}"/>
                </a:ext>
              </a:extLst>
            </p:cNvPr>
            <p:cNvSpPr>
              <a:spLocks/>
            </p:cNvSpPr>
            <p:nvPr/>
          </p:nvSpPr>
          <p:spPr bwMode="auto">
            <a:xfrm>
              <a:off x="8077665" y="1996510"/>
              <a:ext cx="424695" cy="288506"/>
            </a:xfrm>
            <a:custGeom>
              <a:avLst/>
              <a:gdLst>
                <a:gd name="T0" fmla="*/ 126 w 126"/>
                <a:gd name="T1" fmla="*/ 16 h 86"/>
                <a:gd name="T2" fmla="*/ 51 w 126"/>
                <a:gd name="T3" fmla="*/ 80 h 86"/>
                <a:gd name="T4" fmla="*/ 0 w 126"/>
                <a:gd name="T5" fmla="*/ 74 h 86"/>
                <a:gd name="T6" fmla="*/ 6 w 126"/>
                <a:gd name="T7" fmla="*/ 61 h 86"/>
                <a:gd name="T8" fmla="*/ 112 w 126"/>
                <a:gd name="T9" fmla="*/ 0 h 86"/>
                <a:gd name="T10" fmla="*/ 126 w 126"/>
                <a:gd name="T11" fmla="*/ 16 h 86"/>
              </a:gdLst>
              <a:ahLst/>
              <a:cxnLst>
                <a:cxn ang="0">
                  <a:pos x="T0" y="T1"/>
                </a:cxn>
                <a:cxn ang="0">
                  <a:pos x="T2" y="T3"/>
                </a:cxn>
                <a:cxn ang="0">
                  <a:pos x="T4" y="T5"/>
                </a:cxn>
                <a:cxn ang="0">
                  <a:pos x="T6" y="T7"/>
                </a:cxn>
                <a:cxn ang="0">
                  <a:pos x="T8" y="T9"/>
                </a:cxn>
                <a:cxn ang="0">
                  <a:pos x="T10" y="T11"/>
                </a:cxn>
              </a:cxnLst>
              <a:rect l="0" t="0" r="r" b="b"/>
              <a:pathLst>
                <a:path w="126" h="86">
                  <a:moveTo>
                    <a:pt x="126" y="16"/>
                  </a:moveTo>
                  <a:cubicBezTo>
                    <a:pt x="126" y="16"/>
                    <a:pt x="83" y="66"/>
                    <a:pt x="51" y="80"/>
                  </a:cubicBezTo>
                  <a:cubicBezTo>
                    <a:pt x="36" y="86"/>
                    <a:pt x="17" y="81"/>
                    <a:pt x="0" y="74"/>
                  </a:cubicBezTo>
                  <a:cubicBezTo>
                    <a:pt x="2" y="70"/>
                    <a:pt x="3" y="65"/>
                    <a:pt x="6" y="61"/>
                  </a:cubicBezTo>
                  <a:cubicBezTo>
                    <a:pt x="6" y="61"/>
                    <a:pt x="54" y="25"/>
                    <a:pt x="112" y="0"/>
                  </a:cubicBezTo>
                  <a:lnTo>
                    <a:pt x="126" y="1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1" name="Freeform 28">
              <a:extLst>
                <a:ext uri="{FF2B5EF4-FFF2-40B4-BE49-F238E27FC236}">
                  <a16:creationId xmlns:a16="http://schemas.microsoft.com/office/drawing/2014/main" id="{C95685F9-863C-488D-A6CE-3A519F21EA34}"/>
                </a:ext>
              </a:extLst>
            </p:cNvPr>
            <p:cNvSpPr>
              <a:spLocks/>
            </p:cNvSpPr>
            <p:nvPr/>
          </p:nvSpPr>
          <p:spPr bwMode="auto">
            <a:xfrm>
              <a:off x="11804938" y="-14067"/>
              <a:ext cx="387063" cy="7168"/>
            </a:xfrm>
            <a:custGeom>
              <a:avLst/>
              <a:gdLst>
                <a:gd name="T0" fmla="*/ 115 w 115"/>
                <a:gd name="T1" fmla="*/ 2 h 2"/>
                <a:gd name="T2" fmla="*/ 0 w 115"/>
                <a:gd name="T3" fmla="*/ 2 h 2"/>
                <a:gd name="T4" fmla="*/ 115 w 115"/>
                <a:gd name="T5" fmla="*/ 2 h 2"/>
              </a:gdLst>
              <a:ahLst/>
              <a:cxnLst>
                <a:cxn ang="0">
                  <a:pos x="T0" y="T1"/>
                </a:cxn>
                <a:cxn ang="0">
                  <a:pos x="T2" y="T3"/>
                </a:cxn>
                <a:cxn ang="0">
                  <a:pos x="T4" y="T5"/>
                </a:cxn>
              </a:cxnLst>
              <a:rect l="0" t="0" r="r" b="b"/>
              <a:pathLst>
                <a:path w="115" h="2">
                  <a:moveTo>
                    <a:pt x="115" y="2"/>
                  </a:moveTo>
                  <a:cubicBezTo>
                    <a:pt x="0" y="2"/>
                    <a:pt x="0" y="2"/>
                    <a:pt x="0" y="2"/>
                  </a:cubicBezTo>
                  <a:cubicBezTo>
                    <a:pt x="73" y="0"/>
                    <a:pt x="115" y="2"/>
                    <a:pt x="115" y="2"/>
                  </a:cubicBezTo>
                  <a:close/>
                </a:path>
              </a:pathLst>
            </a:custGeom>
            <a:solidFill>
              <a:srgbClr val="190E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60" name="Group 59">
              <a:extLst>
                <a:ext uri="{FF2B5EF4-FFF2-40B4-BE49-F238E27FC236}">
                  <a16:creationId xmlns:a16="http://schemas.microsoft.com/office/drawing/2014/main" id="{D88A045D-1D47-48A7-BD6D-329F30D7916F}"/>
                </a:ext>
              </a:extLst>
            </p:cNvPr>
            <p:cNvGrpSpPr/>
            <p:nvPr/>
          </p:nvGrpSpPr>
          <p:grpSpPr>
            <a:xfrm>
              <a:off x="7676266" y="528897"/>
              <a:ext cx="1904852" cy="2230988"/>
              <a:chOff x="7676266" y="528897"/>
              <a:chExt cx="1904852" cy="2230988"/>
            </a:xfrm>
            <a:gradFill>
              <a:gsLst>
                <a:gs pos="0">
                  <a:srgbClr val="03002F"/>
                </a:gs>
                <a:gs pos="100000">
                  <a:srgbClr val="F870FF"/>
                </a:gs>
              </a:gsLst>
              <a:lin ang="19800000" scaled="0"/>
            </a:gradFill>
          </p:grpSpPr>
          <p:sp>
            <p:nvSpPr>
              <p:cNvPr id="52" name="Freeform 29">
                <a:extLst>
                  <a:ext uri="{FF2B5EF4-FFF2-40B4-BE49-F238E27FC236}">
                    <a16:creationId xmlns:a16="http://schemas.microsoft.com/office/drawing/2014/main" id="{8AC43BD2-6A27-4E0F-BAFD-FDAF479A012B}"/>
                  </a:ext>
                </a:extLst>
              </p:cNvPr>
              <p:cNvSpPr>
                <a:spLocks/>
              </p:cNvSpPr>
              <p:nvPr/>
            </p:nvSpPr>
            <p:spPr bwMode="auto">
              <a:xfrm>
                <a:off x="7676266" y="2195418"/>
                <a:ext cx="589555" cy="564467"/>
              </a:xfrm>
              <a:custGeom>
                <a:avLst/>
                <a:gdLst>
                  <a:gd name="T0" fmla="*/ 138 w 175"/>
                  <a:gd name="T1" fmla="*/ 16 h 168"/>
                  <a:gd name="T2" fmla="*/ 175 w 175"/>
                  <a:gd name="T3" fmla="*/ 32 h 168"/>
                  <a:gd name="T4" fmla="*/ 167 w 175"/>
                  <a:gd name="T5" fmla="*/ 40 h 168"/>
                  <a:gd name="T6" fmla="*/ 109 w 175"/>
                  <a:gd name="T7" fmla="*/ 105 h 168"/>
                  <a:gd name="T8" fmla="*/ 109 w 175"/>
                  <a:gd name="T9" fmla="*/ 105 h 168"/>
                  <a:gd name="T10" fmla="*/ 84 w 175"/>
                  <a:gd name="T11" fmla="*/ 133 h 168"/>
                  <a:gd name="T12" fmla="*/ 0 w 175"/>
                  <a:gd name="T13" fmla="*/ 168 h 168"/>
                  <a:gd name="T14" fmla="*/ 32 w 175"/>
                  <a:gd name="T15" fmla="*/ 83 h 168"/>
                  <a:gd name="T16" fmla="*/ 48 w 175"/>
                  <a:gd name="T17" fmla="*/ 63 h 168"/>
                  <a:gd name="T18" fmla="*/ 65 w 175"/>
                  <a:gd name="T19" fmla="*/ 42 h 168"/>
                  <a:gd name="T20" fmla="*/ 99 w 175"/>
                  <a:gd name="T21" fmla="*/ 0 h 168"/>
                  <a:gd name="T22" fmla="*/ 103 w 175"/>
                  <a:gd name="T23" fmla="*/ 1 h 168"/>
                  <a:gd name="T24" fmla="*/ 108 w 175"/>
                  <a:gd name="T25" fmla="*/ 3 h 168"/>
                  <a:gd name="T26" fmla="*/ 113 w 175"/>
                  <a:gd name="T27" fmla="*/ 6 h 168"/>
                  <a:gd name="T28" fmla="*/ 115 w 175"/>
                  <a:gd name="T29" fmla="*/ 6 h 168"/>
                  <a:gd name="T30" fmla="*/ 115 w 175"/>
                  <a:gd name="T31" fmla="*/ 6 h 168"/>
                  <a:gd name="T32" fmla="*/ 115 w 175"/>
                  <a:gd name="T33" fmla="*/ 6 h 168"/>
                  <a:gd name="T34" fmla="*/ 131 w 175"/>
                  <a:gd name="T35" fmla="*/ 13 h 168"/>
                  <a:gd name="T36" fmla="*/ 136 w 175"/>
                  <a:gd name="T37" fmla="*/ 15 h 168"/>
                  <a:gd name="T38" fmla="*/ 138 w 175"/>
                  <a:gd name="T39" fmla="*/ 16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5" h="168">
                    <a:moveTo>
                      <a:pt x="138" y="16"/>
                    </a:moveTo>
                    <a:cubicBezTo>
                      <a:pt x="150" y="21"/>
                      <a:pt x="162" y="27"/>
                      <a:pt x="175" y="32"/>
                    </a:cubicBezTo>
                    <a:cubicBezTo>
                      <a:pt x="167" y="40"/>
                      <a:pt x="167" y="40"/>
                      <a:pt x="167" y="40"/>
                    </a:cubicBezTo>
                    <a:cubicBezTo>
                      <a:pt x="109" y="105"/>
                      <a:pt x="109" y="105"/>
                      <a:pt x="109" y="105"/>
                    </a:cubicBezTo>
                    <a:cubicBezTo>
                      <a:pt x="109" y="105"/>
                      <a:pt x="109" y="105"/>
                      <a:pt x="109" y="105"/>
                    </a:cubicBezTo>
                    <a:cubicBezTo>
                      <a:pt x="84" y="133"/>
                      <a:pt x="84" y="133"/>
                      <a:pt x="84" y="133"/>
                    </a:cubicBezTo>
                    <a:cubicBezTo>
                      <a:pt x="0" y="168"/>
                      <a:pt x="0" y="168"/>
                      <a:pt x="0" y="168"/>
                    </a:cubicBezTo>
                    <a:cubicBezTo>
                      <a:pt x="32" y="83"/>
                      <a:pt x="32" y="83"/>
                      <a:pt x="32" y="83"/>
                    </a:cubicBezTo>
                    <a:cubicBezTo>
                      <a:pt x="48" y="63"/>
                      <a:pt x="48" y="63"/>
                      <a:pt x="48" y="63"/>
                    </a:cubicBezTo>
                    <a:cubicBezTo>
                      <a:pt x="65" y="42"/>
                      <a:pt x="65" y="42"/>
                      <a:pt x="65" y="42"/>
                    </a:cubicBezTo>
                    <a:cubicBezTo>
                      <a:pt x="99" y="0"/>
                      <a:pt x="99" y="0"/>
                      <a:pt x="99" y="0"/>
                    </a:cubicBezTo>
                    <a:cubicBezTo>
                      <a:pt x="100" y="0"/>
                      <a:pt x="101" y="1"/>
                      <a:pt x="103" y="1"/>
                    </a:cubicBezTo>
                    <a:cubicBezTo>
                      <a:pt x="104" y="2"/>
                      <a:pt x="106" y="3"/>
                      <a:pt x="108" y="3"/>
                    </a:cubicBezTo>
                    <a:cubicBezTo>
                      <a:pt x="110" y="4"/>
                      <a:pt x="112" y="5"/>
                      <a:pt x="113" y="6"/>
                    </a:cubicBezTo>
                    <a:cubicBezTo>
                      <a:pt x="114" y="6"/>
                      <a:pt x="114" y="6"/>
                      <a:pt x="115" y="6"/>
                    </a:cubicBezTo>
                    <a:cubicBezTo>
                      <a:pt x="115" y="6"/>
                      <a:pt x="115" y="6"/>
                      <a:pt x="115" y="6"/>
                    </a:cubicBezTo>
                    <a:cubicBezTo>
                      <a:pt x="115" y="6"/>
                      <a:pt x="115" y="6"/>
                      <a:pt x="115" y="6"/>
                    </a:cubicBezTo>
                    <a:cubicBezTo>
                      <a:pt x="120" y="8"/>
                      <a:pt x="126" y="11"/>
                      <a:pt x="131" y="13"/>
                    </a:cubicBezTo>
                    <a:cubicBezTo>
                      <a:pt x="133" y="14"/>
                      <a:pt x="134" y="15"/>
                      <a:pt x="136" y="15"/>
                    </a:cubicBezTo>
                    <a:cubicBezTo>
                      <a:pt x="137" y="16"/>
                      <a:pt x="137" y="16"/>
                      <a:pt x="138"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3" name="Freeform 30">
                <a:extLst>
                  <a:ext uri="{FF2B5EF4-FFF2-40B4-BE49-F238E27FC236}">
                    <a16:creationId xmlns:a16="http://schemas.microsoft.com/office/drawing/2014/main" id="{ADA7EFA8-1700-4615-8891-221172E4BD3B}"/>
                  </a:ext>
                </a:extLst>
              </p:cNvPr>
              <p:cNvSpPr>
                <a:spLocks/>
              </p:cNvSpPr>
              <p:nvPr/>
            </p:nvSpPr>
            <p:spPr bwMode="auto">
              <a:xfrm>
                <a:off x="8009570" y="528897"/>
                <a:ext cx="1571548" cy="1774039"/>
              </a:xfrm>
              <a:custGeom>
                <a:avLst/>
                <a:gdLst>
                  <a:gd name="T0" fmla="*/ 454 w 466"/>
                  <a:gd name="T1" fmla="*/ 77 h 527"/>
                  <a:gd name="T2" fmla="*/ 450 w 466"/>
                  <a:gd name="T3" fmla="*/ 81 h 527"/>
                  <a:gd name="T4" fmla="*/ 241 w 466"/>
                  <a:gd name="T5" fmla="*/ 334 h 527"/>
                  <a:gd name="T6" fmla="*/ 228 w 466"/>
                  <a:gd name="T7" fmla="*/ 350 h 527"/>
                  <a:gd name="T8" fmla="*/ 184 w 466"/>
                  <a:gd name="T9" fmla="*/ 403 h 527"/>
                  <a:gd name="T10" fmla="*/ 162 w 466"/>
                  <a:gd name="T11" fmla="*/ 429 h 527"/>
                  <a:gd name="T12" fmla="*/ 134 w 466"/>
                  <a:gd name="T13" fmla="*/ 461 h 527"/>
                  <a:gd name="T14" fmla="*/ 76 w 466"/>
                  <a:gd name="T15" fmla="*/ 527 h 527"/>
                  <a:gd name="T16" fmla="*/ 39 w 466"/>
                  <a:gd name="T17" fmla="*/ 511 h 527"/>
                  <a:gd name="T18" fmla="*/ 37 w 466"/>
                  <a:gd name="T19" fmla="*/ 510 h 527"/>
                  <a:gd name="T20" fmla="*/ 32 w 466"/>
                  <a:gd name="T21" fmla="*/ 508 h 527"/>
                  <a:gd name="T22" fmla="*/ 16 w 466"/>
                  <a:gd name="T23" fmla="*/ 501 h 527"/>
                  <a:gd name="T24" fmla="*/ 16 w 466"/>
                  <a:gd name="T25" fmla="*/ 501 h 527"/>
                  <a:gd name="T26" fmla="*/ 16 w 466"/>
                  <a:gd name="T27" fmla="*/ 501 h 527"/>
                  <a:gd name="T28" fmla="*/ 14 w 466"/>
                  <a:gd name="T29" fmla="*/ 501 h 527"/>
                  <a:gd name="T30" fmla="*/ 9 w 466"/>
                  <a:gd name="T31" fmla="*/ 498 h 527"/>
                  <a:gd name="T32" fmla="*/ 4 w 466"/>
                  <a:gd name="T33" fmla="*/ 496 h 527"/>
                  <a:gd name="T34" fmla="*/ 0 w 466"/>
                  <a:gd name="T35" fmla="*/ 495 h 527"/>
                  <a:gd name="T36" fmla="*/ 378 w 466"/>
                  <a:gd name="T37" fmla="*/ 24 h 527"/>
                  <a:gd name="T38" fmla="*/ 443 w 466"/>
                  <a:gd name="T39" fmla="*/ 16 h 527"/>
                  <a:gd name="T40" fmla="*/ 454 w 466"/>
                  <a:gd name="T41" fmla="*/ 77 h 5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66" h="527">
                    <a:moveTo>
                      <a:pt x="454" y="77"/>
                    </a:moveTo>
                    <a:cubicBezTo>
                      <a:pt x="453" y="78"/>
                      <a:pt x="452" y="80"/>
                      <a:pt x="450" y="81"/>
                    </a:cubicBezTo>
                    <a:cubicBezTo>
                      <a:pt x="241" y="334"/>
                      <a:pt x="241" y="334"/>
                      <a:pt x="241" y="334"/>
                    </a:cubicBezTo>
                    <a:cubicBezTo>
                      <a:pt x="228" y="350"/>
                      <a:pt x="228" y="350"/>
                      <a:pt x="228" y="350"/>
                    </a:cubicBezTo>
                    <a:cubicBezTo>
                      <a:pt x="184" y="403"/>
                      <a:pt x="184" y="403"/>
                      <a:pt x="184" y="403"/>
                    </a:cubicBezTo>
                    <a:cubicBezTo>
                      <a:pt x="162" y="429"/>
                      <a:pt x="162" y="429"/>
                      <a:pt x="162" y="429"/>
                    </a:cubicBezTo>
                    <a:cubicBezTo>
                      <a:pt x="134" y="461"/>
                      <a:pt x="134" y="461"/>
                      <a:pt x="134" y="461"/>
                    </a:cubicBezTo>
                    <a:cubicBezTo>
                      <a:pt x="76" y="527"/>
                      <a:pt x="76" y="527"/>
                      <a:pt x="76" y="527"/>
                    </a:cubicBezTo>
                    <a:cubicBezTo>
                      <a:pt x="63" y="522"/>
                      <a:pt x="51" y="516"/>
                      <a:pt x="39" y="511"/>
                    </a:cubicBezTo>
                    <a:cubicBezTo>
                      <a:pt x="38" y="511"/>
                      <a:pt x="38" y="511"/>
                      <a:pt x="37" y="510"/>
                    </a:cubicBezTo>
                    <a:cubicBezTo>
                      <a:pt x="35" y="510"/>
                      <a:pt x="34" y="509"/>
                      <a:pt x="32" y="508"/>
                    </a:cubicBezTo>
                    <a:cubicBezTo>
                      <a:pt x="27" y="506"/>
                      <a:pt x="21" y="503"/>
                      <a:pt x="16" y="501"/>
                    </a:cubicBezTo>
                    <a:cubicBezTo>
                      <a:pt x="16" y="501"/>
                      <a:pt x="16" y="501"/>
                      <a:pt x="16" y="501"/>
                    </a:cubicBezTo>
                    <a:cubicBezTo>
                      <a:pt x="16" y="501"/>
                      <a:pt x="16" y="501"/>
                      <a:pt x="16" y="501"/>
                    </a:cubicBezTo>
                    <a:cubicBezTo>
                      <a:pt x="15" y="501"/>
                      <a:pt x="15" y="501"/>
                      <a:pt x="14" y="501"/>
                    </a:cubicBezTo>
                    <a:cubicBezTo>
                      <a:pt x="13" y="500"/>
                      <a:pt x="11" y="499"/>
                      <a:pt x="9" y="498"/>
                    </a:cubicBezTo>
                    <a:cubicBezTo>
                      <a:pt x="7" y="498"/>
                      <a:pt x="5" y="497"/>
                      <a:pt x="4" y="496"/>
                    </a:cubicBezTo>
                    <a:cubicBezTo>
                      <a:pt x="2" y="496"/>
                      <a:pt x="1" y="495"/>
                      <a:pt x="0" y="495"/>
                    </a:cubicBezTo>
                    <a:cubicBezTo>
                      <a:pt x="378" y="24"/>
                      <a:pt x="378" y="24"/>
                      <a:pt x="378" y="24"/>
                    </a:cubicBezTo>
                    <a:cubicBezTo>
                      <a:pt x="394" y="4"/>
                      <a:pt x="423" y="0"/>
                      <a:pt x="443" y="16"/>
                    </a:cubicBezTo>
                    <a:cubicBezTo>
                      <a:pt x="462" y="31"/>
                      <a:pt x="466" y="57"/>
                      <a:pt x="454" y="7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54" name="Freeform 31">
              <a:extLst>
                <a:ext uri="{FF2B5EF4-FFF2-40B4-BE49-F238E27FC236}">
                  <a16:creationId xmlns:a16="http://schemas.microsoft.com/office/drawing/2014/main" id="{B6F47CAE-1A30-4CE3-B40D-9C8C433D52D4}"/>
                </a:ext>
              </a:extLst>
            </p:cNvPr>
            <p:cNvSpPr>
              <a:spLocks/>
            </p:cNvSpPr>
            <p:nvPr/>
          </p:nvSpPr>
          <p:spPr bwMode="auto">
            <a:xfrm>
              <a:off x="7609964" y="1441003"/>
              <a:ext cx="4582038" cy="5372291"/>
            </a:xfrm>
            <a:custGeom>
              <a:avLst/>
              <a:gdLst>
                <a:gd name="T0" fmla="*/ 1360 w 1360"/>
                <a:gd name="T1" fmla="*/ 1596 h 1596"/>
                <a:gd name="T2" fmla="*/ 935 w 1360"/>
                <a:gd name="T3" fmla="*/ 1437 h 1596"/>
                <a:gd name="T4" fmla="*/ 823 w 1360"/>
                <a:gd name="T5" fmla="*/ 1072 h 1596"/>
                <a:gd name="T6" fmla="*/ 756 w 1360"/>
                <a:gd name="T7" fmla="*/ 634 h 1596"/>
                <a:gd name="T8" fmla="*/ 753 w 1360"/>
                <a:gd name="T9" fmla="*/ 624 h 1596"/>
                <a:gd name="T10" fmla="*/ 750 w 1360"/>
                <a:gd name="T11" fmla="*/ 616 h 1596"/>
                <a:gd name="T12" fmla="*/ 737 w 1360"/>
                <a:gd name="T13" fmla="*/ 587 h 1596"/>
                <a:gd name="T14" fmla="*/ 729 w 1360"/>
                <a:gd name="T15" fmla="*/ 577 h 1596"/>
                <a:gd name="T16" fmla="*/ 722 w 1360"/>
                <a:gd name="T17" fmla="*/ 571 h 1596"/>
                <a:gd name="T18" fmla="*/ 718 w 1360"/>
                <a:gd name="T19" fmla="*/ 568 h 1596"/>
                <a:gd name="T20" fmla="*/ 699 w 1360"/>
                <a:gd name="T21" fmla="*/ 559 h 1596"/>
                <a:gd name="T22" fmla="*/ 694 w 1360"/>
                <a:gd name="T23" fmla="*/ 557 h 1596"/>
                <a:gd name="T24" fmla="*/ 667 w 1360"/>
                <a:gd name="T25" fmla="*/ 551 h 1596"/>
                <a:gd name="T26" fmla="*/ 637 w 1360"/>
                <a:gd name="T27" fmla="*/ 546 h 1596"/>
                <a:gd name="T28" fmla="*/ 612 w 1360"/>
                <a:gd name="T29" fmla="*/ 542 h 1596"/>
                <a:gd name="T30" fmla="*/ 597 w 1360"/>
                <a:gd name="T31" fmla="*/ 539 h 1596"/>
                <a:gd name="T32" fmla="*/ 554 w 1360"/>
                <a:gd name="T33" fmla="*/ 532 h 1596"/>
                <a:gd name="T34" fmla="*/ 495 w 1360"/>
                <a:gd name="T35" fmla="*/ 522 h 1596"/>
                <a:gd name="T36" fmla="*/ 469 w 1360"/>
                <a:gd name="T37" fmla="*/ 516 h 1596"/>
                <a:gd name="T38" fmla="*/ 447 w 1360"/>
                <a:gd name="T39" fmla="*/ 512 h 1596"/>
                <a:gd name="T40" fmla="*/ 421 w 1360"/>
                <a:gd name="T41" fmla="*/ 506 h 1596"/>
                <a:gd name="T42" fmla="*/ 402 w 1360"/>
                <a:gd name="T43" fmla="*/ 500 h 1596"/>
                <a:gd name="T44" fmla="*/ 382 w 1360"/>
                <a:gd name="T45" fmla="*/ 495 h 1596"/>
                <a:gd name="T46" fmla="*/ 367 w 1360"/>
                <a:gd name="T47" fmla="*/ 490 h 1596"/>
                <a:gd name="T48" fmla="*/ 355 w 1360"/>
                <a:gd name="T49" fmla="*/ 485 h 1596"/>
                <a:gd name="T50" fmla="*/ 332 w 1360"/>
                <a:gd name="T51" fmla="*/ 476 h 1596"/>
                <a:gd name="T52" fmla="*/ 290 w 1360"/>
                <a:gd name="T53" fmla="*/ 452 h 1596"/>
                <a:gd name="T54" fmla="*/ 280 w 1360"/>
                <a:gd name="T55" fmla="*/ 444 h 1596"/>
                <a:gd name="T56" fmla="*/ 264 w 1360"/>
                <a:gd name="T57" fmla="*/ 429 h 1596"/>
                <a:gd name="T58" fmla="*/ 252 w 1360"/>
                <a:gd name="T59" fmla="*/ 419 h 1596"/>
                <a:gd name="T60" fmla="*/ 241 w 1360"/>
                <a:gd name="T61" fmla="*/ 410 h 1596"/>
                <a:gd name="T62" fmla="*/ 129 w 1360"/>
                <a:gd name="T63" fmla="*/ 329 h 1596"/>
                <a:gd name="T64" fmla="*/ 106 w 1360"/>
                <a:gd name="T65" fmla="*/ 313 h 1596"/>
                <a:gd name="T66" fmla="*/ 68 w 1360"/>
                <a:gd name="T67" fmla="*/ 287 h 1596"/>
                <a:gd name="T68" fmla="*/ 33 w 1360"/>
                <a:gd name="T69" fmla="*/ 221 h 1596"/>
                <a:gd name="T70" fmla="*/ 73 w 1360"/>
                <a:gd name="T71" fmla="*/ 213 h 1596"/>
                <a:gd name="T72" fmla="*/ 79 w 1360"/>
                <a:gd name="T73" fmla="*/ 213 h 1596"/>
                <a:gd name="T74" fmla="*/ 87 w 1360"/>
                <a:gd name="T75" fmla="*/ 214 h 1596"/>
                <a:gd name="T76" fmla="*/ 119 w 1360"/>
                <a:gd name="T77" fmla="*/ 224 h 1596"/>
                <a:gd name="T78" fmla="*/ 128 w 1360"/>
                <a:gd name="T79" fmla="*/ 227 h 1596"/>
                <a:gd name="T80" fmla="*/ 135 w 1360"/>
                <a:gd name="T81" fmla="*/ 230 h 1596"/>
                <a:gd name="T82" fmla="*/ 151 w 1360"/>
                <a:gd name="T83" fmla="*/ 237 h 1596"/>
                <a:gd name="T84" fmla="*/ 158 w 1360"/>
                <a:gd name="T85" fmla="*/ 240 h 1596"/>
                <a:gd name="T86" fmla="*/ 197 w 1360"/>
                <a:gd name="T87" fmla="*/ 257 h 1596"/>
                <a:gd name="T88" fmla="*/ 412 w 1360"/>
                <a:gd name="T89" fmla="*/ 273 h 1596"/>
                <a:gd name="T90" fmla="*/ 461 w 1360"/>
                <a:gd name="T91" fmla="*/ 189 h 1596"/>
                <a:gd name="T92" fmla="*/ 460 w 1360"/>
                <a:gd name="T93" fmla="*/ 185 h 1596"/>
                <a:gd name="T94" fmla="*/ 460 w 1360"/>
                <a:gd name="T95" fmla="*/ 181 h 1596"/>
                <a:gd name="T96" fmla="*/ 457 w 1360"/>
                <a:gd name="T97" fmla="*/ 176 h 1596"/>
                <a:gd name="T98" fmla="*/ 455 w 1360"/>
                <a:gd name="T99" fmla="*/ 172 h 1596"/>
                <a:gd name="T100" fmla="*/ 451 w 1360"/>
                <a:gd name="T101" fmla="*/ 168 h 1596"/>
                <a:gd name="T102" fmla="*/ 444 w 1360"/>
                <a:gd name="T103" fmla="*/ 164 h 1596"/>
                <a:gd name="T104" fmla="*/ 423 w 1360"/>
                <a:gd name="T105" fmla="*/ 160 h 1596"/>
                <a:gd name="T106" fmla="*/ 281 w 1360"/>
                <a:gd name="T107" fmla="*/ 158 h 1596"/>
                <a:gd name="T108" fmla="*/ 347 w 1360"/>
                <a:gd name="T109" fmla="*/ 79 h 1596"/>
                <a:gd name="T110" fmla="*/ 420 w 1360"/>
                <a:gd name="T111" fmla="*/ 45 h 1596"/>
                <a:gd name="T112" fmla="*/ 548 w 1360"/>
                <a:gd name="T113" fmla="*/ 2 h 1596"/>
                <a:gd name="T114" fmla="*/ 584 w 1360"/>
                <a:gd name="T115" fmla="*/ 24 h 1596"/>
                <a:gd name="T116" fmla="*/ 905 w 1360"/>
                <a:gd name="T117" fmla="*/ 485 h 1596"/>
                <a:gd name="T118" fmla="*/ 918 w 1360"/>
                <a:gd name="T119" fmla="*/ 526 h 1596"/>
                <a:gd name="T120" fmla="*/ 1360 w 1360"/>
                <a:gd name="T121" fmla="*/ 1194 h 15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0" h="1596">
                  <a:moveTo>
                    <a:pt x="1360" y="1194"/>
                  </a:moveTo>
                  <a:cubicBezTo>
                    <a:pt x="1360" y="1596"/>
                    <a:pt x="1360" y="1596"/>
                    <a:pt x="1360" y="1596"/>
                  </a:cubicBezTo>
                  <a:cubicBezTo>
                    <a:pt x="1349" y="1575"/>
                    <a:pt x="1312" y="1536"/>
                    <a:pt x="1197" y="1497"/>
                  </a:cubicBezTo>
                  <a:cubicBezTo>
                    <a:pt x="1135" y="1476"/>
                    <a:pt x="1050" y="1455"/>
                    <a:pt x="935" y="1437"/>
                  </a:cubicBezTo>
                  <a:cubicBezTo>
                    <a:pt x="897" y="1361"/>
                    <a:pt x="867" y="1277"/>
                    <a:pt x="847" y="1188"/>
                  </a:cubicBezTo>
                  <a:cubicBezTo>
                    <a:pt x="838" y="1147"/>
                    <a:pt x="830" y="1108"/>
                    <a:pt x="823" y="1072"/>
                  </a:cubicBezTo>
                  <a:cubicBezTo>
                    <a:pt x="785" y="876"/>
                    <a:pt x="776" y="752"/>
                    <a:pt x="763" y="674"/>
                  </a:cubicBezTo>
                  <a:cubicBezTo>
                    <a:pt x="761" y="659"/>
                    <a:pt x="758" y="646"/>
                    <a:pt x="756" y="634"/>
                  </a:cubicBezTo>
                  <a:cubicBezTo>
                    <a:pt x="755" y="632"/>
                    <a:pt x="754" y="630"/>
                    <a:pt x="754" y="628"/>
                  </a:cubicBezTo>
                  <a:cubicBezTo>
                    <a:pt x="754" y="627"/>
                    <a:pt x="753" y="625"/>
                    <a:pt x="753" y="624"/>
                  </a:cubicBezTo>
                  <a:cubicBezTo>
                    <a:pt x="752" y="622"/>
                    <a:pt x="752" y="620"/>
                    <a:pt x="751" y="618"/>
                  </a:cubicBezTo>
                  <a:cubicBezTo>
                    <a:pt x="751" y="618"/>
                    <a:pt x="751" y="617"/>
                    <a:pt x="750" y="616"/>
                  </a:cubicBezTo>
                  <a:cubicBezTo>
                    <a:pt x="747" y="605"/>
                    <a:pt x="743" y="596"/>
                    <a:pt x="738" y="589"/>
                  </a:cubicBezTo>
                  <a:cubicBezTo>
                    <a:pt x="737" y="588"/>
                    <a:pt x="737" y="588"/>
                    <a:pt x="737" y="587"/>
                  </a:cubicBezTo>
                  <a:cubicBezTo>
                    <a:pt x="735" y="584"/>
                    <a:pt x="732" y="581"/>
                    <a:pt x="730" y="579"/>
                  </a:cubicBezTo>
                  <a:cubicBezTo>
                    <a:pt x="730" y="578"/>
                    <a:pt x="729" y="578"/>
                    <a:pt x="729" y="577"/>
                  </a:cubicBezTo>
                  <a:cubicBezTo>
                    <a:pt x="727" y="576"/>
                    <a:pt x="725" y="574"/>
                    <a:pt x="723" y="572"/>
                  </a:cubicBezTo>
                  <a:cubicBezTo>
                    <a:pt x="723" y="572"/>
                    <a:pt x="723" y="571"/>
                    <a:pt x="722" y="571"/>
                  </a:cubicBezTo>
                  <a:cubicBezTo>
                    <a:pt x="722" y="571"/>
                    <a:pt x="722" y="571"/>
                    <a:pt x="721" y="571"/>
                  </a:cubicBezTo>
                  <a:cubicBezTo>
                    <a:pt x="720" y="570"/>
                    <a:pt x="719" y="569"/>
                    <a:pt x="718" y="568"/>
                  </a:cubicBezTo>
                  <a:cubicBezTo>
                    <a:pt x="715" y="566"/>
                    <a:pt x="712" y="564"/>
                    <a:pt x="709" y="563"/>
                  </a:cubicBezTo>
                  <a:cubicBezTo>
                    <a:pt x="705" y="561"/>
                    <a:pt x="702" y="560"/>
                    <a:pt x="699" y="559"/>
                  </a:cubicBezTo>
                  <a:cubicBezTo>
                    <a:pt x="698" y="559"/>
                    <a:pt x="697" y="558"/>
                    <a:pt x="696" y="558"/>
                  </a:cubicBezTo>
                  <a:cubicBezTo>
                    <a:pt x="696" y="558"/>
                    <a:pt x="695" y="558"/>
                    <a:pt x="694" y="557"/>
                  </a:cubicBezTo>
                  <a:cubicBezTo>
                    <a:pt x="692" y="557"/>
                    <a:pt x="690" y="556"/>
                    <a:pt x="688" y="556"/>
                  </a:cubicBezTo>
                  <a:cubicBezTo>
                    <a:pt x="681" y="554"/>
                    <a:pt x="674" y="553"/>
                    <a:pt x="667" y="551"/>
                  </a:cubicBezTo>
                  <a:cubicBezTo>
                    <a:pt x="665" y="551"/>
                    <a:pt x="663" y="551"/>
                    <a:pt x="661" y="550"/>
                  </a:cubicBezTo>
                  <a:cubicBezTo>
                    <a:pt x="653" y="549"/>
                    <a:pt x="645" y="547"/>
                    <a:pt x="637" y="546"/>
                  </a:cubicBezTo>
                  <a:cubicBezTo>
                    <a:pt x="632" y="545"/>
                    <a:pt x="628" y="545"/>
                    <a:pt x="624" y="544"/>
                  </a:cubicBezTo>
                  <a:cubicBezTo>
                    <a:pt x="620" y="543"/>
                    <a:pt x="616" y="543"/>
                    <a:pt x="612" y="542"/>
                  </a:cubicBezTo>
                  <a:cubicBezTo>
                    <a:pt x="611" y="542"/>
                    <a:pt x="611" y="542"/>
                    <a:pt x="610" y="541"/>
                  </a:cubicBezTo>
                  <a:cubicBezTo>
                    <a:pt x="605" y="541"/>
                    <a:pt x="601" y="540"/>
                    <a:pt x="597" y="539"/>
                  </a:cubicBezTo>
                  <a:cubicBezTo>
                    <a:pt x="590" y="538"/>
                    <a:pt x="583" y="537"/>
                    <a:pt x="576" y="536"/>
                  </a:cubicBezTo>
                  <a:cubicBezTo>
                    <a:pt x="569" y="535"/>
                    <a:pt x="562" y="534"/>
                    <a:pt x="554" y="532"/>
                  </a:cubicBezTo>
                  <a:cubicBezTo>
                    <a:pt x="539" y="530"/>
                    <a:pt x="523" y="527"/>
                    <a:pt x="508" y="524"/>
                  </a:cubicBezTo>
                  <a:cubicBezTo>
                    <a:pt x="504" y="523"/>
                    <a:pt x="499" y="523"/>
                    <a:pt x="495" y="522"/>
                  </a:cubicBezTo>
                  <a:cubicBezTo>
                    <a:pt x="493" y="521"/>
                    <a:pt x="490" y="521"/>
                    <a:pt x="488" y="520"/>
                  </a:cubicBezTo>
                  <a:cubicBezTo>
                    <a:pt x="481" y="519"/>
                    <a:pt x="475" y="518"/>
                    <a:pt x="469" y="516"/>
                  </a:cubicBezTo>
                  <a:cubicBezTo>
                    <a:pt x="464" y="515"/>
                    <a:pt x="459" y="514"/>
                    <a:pt x="454" y="513"/>
                  </a:cubicBezTo>
                  <a:cubicBezTo>
                    <a:pt x="452" y="513"/>
                    <a:pt x="449" y="512"/>
                    <a:pt x="447" y="512"/>
                  </a:cubicBezTo>
                  <a:cubicBezTo>
                    <a:pt x="439" y="510"/>
                    <a:pt x="432" y="508"/>
                    <a:pt x="425" y="507"/>
                  </a:cubicBezTo>
                  <a:cubicBezTo>
                    <a:pt x="424" y="506"/>
                    <a:pt x="422" y="506"/>
                    <a:pt x="421" y="506"/>
                  </a:cubicBezTo>
                  <a:cubicBezTo>
                    <a:pt x="418" y="505"/>
                    <a:pt x="414" y="504"/>
                    <a:pt x="411" y="503"/>
                  </a:cubicBezTo>
                  <a:cubicBezTo>
                    <a:pt x="408" y="502"/>
                    <a:pt x="405" y="501"/>
                    <a:pt x="402" y="500"/>
                  </a:cubicBezTo>
                  <a:cubicBezTo>
                    <a:pt x="399" y="500"/>
                    <a:pt x="396" y="499"/>
                    <a:pt x="393" y="498"/>
                  </a:cubicBezTo>
                  <a:cubicBezTo>
                    <a:pt x="389" y="497"/>
                    <a:pt x="386" y="496"/>
                    <a:pt x="382" y="495"/>
                  </a:cubicBezTo>
                  <a:cubicBezTo>
                    <a:pt x="380" y="494"/>
                    <a:pt x="377" y="493"/>
                    <a:pt x="374" y="492"/>
                  </a:cubicBezTo>
                  <a:cubicBezTo>
                    <a:pt x="372" y="491"/>
                    <a:pt x="370" y="491"/>
                    <a:pt x="367" y="490"/>
                  </a:cubicBezTo>
                  <a:cubicBezTo>
                    <a:pt x="365" y="489"/>
                    <a:pt x="363" y="488"/>
                    <a:pt x="361" y="488"/>
                  </a:cubicBezTo>
                  <a:cubicBezTo>
                    <a:pt x="359" y="487"/>
                    <a:pt x="357" y="486"/>
                    <a:pt x="355" y="485"/>
                  </a:cubicBezTo>
                  <a:cubicBezTo>
                    <a:pt x="349" y="483"/>
                    <a:pt x="343" y="481"/>
                    <a:pt x="337" y="478"/>
                  </a:cubicBezTo>
                  <a:cubicBezTo>
                    <a:pt x="335" y="477"/>
                    <a:pt x="334" y="477"/>
                    <a:pt x="332" y="476"/>
                  </a:cubicBezTo>
                  <a:cubicBezTo>
                    <a:pt x="317" y="469"/>
                    <a:pt x="304" y="462"/>
                    <a:pt x="292" y="453"/>
                  </a:cubicBezTo>
                  <a:cubicBezTo>
                    <a:pt x="292" y="453"/>
                    <a:pt x="291" y="453"/>
                    <a:pt x="290" y="452"/>
                  </a:cubicBezTo>
                  <a:cubicBezTo>
                    <a:pt x="288" y="450"/>
                    <a:pt x="286" y="449"/>
                    <a:pt x="284" y="447"/>
                  </a:cubicBezTo>
                  <a:cubicBezTo>
                    <a:pt x="282" y="446"/>
                    <a:pt x="281" y="445"/>
                    <a:pt x="280" y="444"/>
                  </a:cubicBezTo>
                  <a:cubicBezTo>
                    <a:pt x="276" y="440"/>
                    <a:pt x="272" y="436"/>
                    <a:pt x="268" y="432"/>
                  </a:cubicBezTo>
                  <a:cubicBezTo>
                    <a:pt x="266" y="431"/>
                    <a:pt x="265" y="430"/>
                    <a:pt x="264" y="429"/>
                  </a:cubicBezTo>
                  <a:cubicBezTo>
                    <a:pt x="262" y="428"/>
                    <a:pt x="260" y="426"/>
                    <a:pt x="258" y="424"/>
                  </a:cubicBezTo>
                  <a:cubicBezTo>
                    <a:pt x="256" y="423"/>
                    <a:pt x="254" y="421"/>
                    <a:pt x="252" y="419"/>
                  </a:cubicBezTo>
                  <a:cubicBezTo>
                    <a:pt x="249" y="417"/>
                    <a:pt x="247" y="416"/>
                    <a:pt x="245" y="414"/>
                  </a:cubicBezTo>
                  <a:cubicBezTo>
                    <a:pt x="244" y="413"/>
                    <a:pt x="242" y="412"/>
                    <a:pt x="241" y="410"/>
                  </a:cubicBezTo>
                  <a:cubicBezTo>
                    <a:pt x="208" y="384"/>
                    <a:pt x="168" y="355"/>
                    <a:pt x="129" y="329"/>
                  </a:cubicBezTo>
                  <a:cubicBezTo>
                    <a:pt x="129" y="329"/>
                    <a:pt x="129" y="329"/>
                    <a:pt x="129" y="329"/>
                  </a:cubicBezTo>
                  <a:cubicBezTo>
                    <a:pt x="125" y="326"/>
                    <a:pt x="121" y="323"/>
                    <a:pt x="117" y="320"/>
                  </a:cubicBezTo>
                  <a:cubicBezTo>
                    <a:pt x="113" y="318"/>
                    <a:pt x="110" y="315"/>
                    <a:pt x="106" y="313"/>
                  </a:cubicBezTo>
                  <a:cubicBezTo>
                    <a:pt x="104" y="311"/>
                    <a:pt x="101" y="309"/>
                    <a:pt x="99" y="308"/>
                  </a:cubicBezTo>
                  <a:cubicBezTo>
                    <a:pt x="88" y="300"/>
                    <a:pt x="78" y="294"/>
                    <a:pt x="68" y="287"/>
                  </a:cubicBezTo>
                  <a:cubicBezTo>
                    <a:pt x="29" y="261"/>
                    <a:pt x="0" y="243"/>
                    <a:pt x="0" y="243"/>
                  </a:cubicBezTo>
                  <a:cubicBezTo>
                    <a:pt x="0" y="243"/>
                    <a:pt x="7" y="230"/>
                    <a:pt x="33" y="221"/>
                  </a:cubicBezTo>
                  <a:cubicBezTo>
                    <a:pt x="43" y="217"/>
                    <a:pt x="55" y="215"/>
                    <a:pt x="71" y="213"/>
                  </a:cubicBezTo>
                  <a:cubicBezTo>
                    <a:pt x="73" y="213"/>
                    <a:pt x="73" y="213"/>
                    <a:pt x="73" y="213"/>
                  </a:cubicBezTo>
                  <a:cubicBezTo>
                    <a:pt x="74" y="213"/>
                    <a:pt x="74" y="213"/>
                    <a:pt x="75" y="213"/>
                  </a:cubicBezTo>
                  <a:cubicBezTo>
                    <a:pt x="77" y="213"/>
                    <a:pt x="78" y="213"/>
                    <a:pt x="79" y="213"/>
                  </a:cubicBezTo>
                  <a:cubicBezTo>
                    <a:pt x="81" y="213"/>
                    <a:pt x="82" y="213"/>
                    <a:pt x="84" y="214"/>
                  </a:cubicBezTo>
                  <a:cubicBezTo>
                    <a:pt x="85" y="214"/>
                    <a:pt x="86" y="214"/>
                    <a:pt x="87" y="214"/>
                  </a:cubicBezTo>
                  <a:cubicBezTo>
                    <a:pt x="95" y="216"/>
                    <a:pt x="103" y="218"/>
                    <a:pt x="113" y="221"/>
                  </a:cubicBezTo>
                  <a:cubicBezTo>
                    <a:pt x="115" y="222"/>
                    <a:pt x="117" y="223"/>
                    <a:pt x="119" y="224"/>
                  </a:cubicBezTo>
                  <a:cubicBezTo>
                    <a:pt x="120" y="224"/>
                    <a:pt x="121" y="225"/>
                    <a:pt x="123" y="225"/>
                  </a:cubicBezTo>
                  <a:cubicBezTo>
                    <a:pt x="124" y="226"/>
                    <a:pt x="126" y="227"/>
                    <a:pt x="128" y="227"/>
                  </a:cubicBezTo>
                  <a:cubicBezTo>
                    <a:pt x="130" y="228"/>
                    <a:pt x="132" y="229"/>
                    <a:pt x="133" y="230"/>
                  </a:cubicBezTo>
                  <a:cubicBezTo>
                    <a:pt x="134" y="230"/>
                    <a:pt x="135" y="230"/>
                    <a:pt x="135" y="230"/>
                  </a:cubicBezTo>
                  <a:cubicBezTo>
                    <a:pt x="135" y="230"/>
                    <a:pt x="135" y="230"/>
                    <a:pt x="135" y="230"/>
                  </a:cubicBezTo>
                  <a:cubicBezTo>
                    <a:pt x="140" y="232"/>
                    <a:pt x="146" y="235"/>
                    <a:pt x="151" y="237"/>
                  </a:cubicBezTo>
                  <a:cubicBezTo>
                    <a:pt x="153" y="238"/>
                    <a:pt x="154" y="239"/>
                    <a:pt x="156" y="239"/>
                  </a:cubicBezTo>
                  <a:cubicBezTo>
                    <a:pt x="157" y="240"/>
                    <a:pt x="157" y="240"/>
                    <a:pt x="158" y="240"/>
                  </a:cubicBezTo>
                  <a:cubicBezTo>
                    <a:pt x="170" y="245"/>
                    <a:pt x="182" y="251"/>
                    <a:pt x="195" y="256"/>
                  </a:cubicBezTo>
                  <a:cubicBezTo>
                    <a:pt x="195" y="256"/>
                    <a:pt x="196" y="257"/>
                    <a:pt x="197" y="257"/>
                  </a:cubicBezTo>
                  <a:cubicBezTo>
                    <a:pt x="211" y="263"/>
                    <a:pt x="226" y="268"/>
                    <a:pt x="241" y="273"/>
                  </a:cubicBezTo>
                  <a:cubicBezTo>
                    <a:pt x="293" y="290"/>
                    <a:pt x="368" y="304"/>
                    <a:pt x="412" y="273"/>
                  </a:cubicBezTo>
                  <a:cubicBezTo>
                    <a:pt x="438" y="255"/>
                    <a:pt x="458" y="224"/>
                    <a:pt x="461" y="198"/>
                  </a:cubicBezTo>
                  <a:cubicBezTo>
                    <a:pt x="461" y="195"/>
                    <a:pt x="461" y="192"/>
                    <a:pt x="461" y="189"/>
                  </a:cubicBezTo>
                  <a:cubicBezTo>
                    <a:pt x="461" y="188"/>
                    <a:pt x="461" y="188"/>
                    <a:pt x="461" y="187"/>
                  </a:cubicBezTo>
                  <a:cubicBezTo>
                    <a:pt x="461" y="186"/>
                    <a:pt x="461" y="186"/>
                    <a:pt x="460" y="185"/>
                  </a:cubicBezTo>
                  <a:cubicBezTo>
                    <a:pt x="460" y="184"/>
                    <a:pt x="460" y="184"/>
                    <a:pt x="460" y="183"/>
                  </a:cubicBezTo>
                  <a:cubicBezTo>
                    <a:pt x="460" y="182"/>
                    <a:pt x="460" y="182"/>
                    <a:pt x="460" y="181"/>
                  </a:cubicBezTo>
                  <a:cubicBezTo>
                    <a:pt x="459" y="181"/>
                    <a:pt x="459" y="180"/>
                    <a:pt x="459" y="180"/>
                  </a:cubicBezTo>
                  <a:cubicBezTo>
                    <a:pt x="459" y="179"/>
                    <a:pt x="458" y="177"/>
                    <a:pt x="457" y="176"/>
                  </a:cubicBezTo>
                  <a:cubicBezTo>
                    <a:pt x="457" y="175"/>
                    <a:pt x="457" y="175"/>
                    <a:pt x="456" y="174"/>
                  </a:cubicBezTo>
                  <a:cubicBezTo>
                    <a:pt x="456" y="174"/>
                    <a:pt x="456" y="173"/>
                    <a:pt x="455" y="172"/>
                  </a:cubicBezTo>
                  <a:cubicBezTo>
                    <a:pt x="455" y="172"/>
                    <a:pt x="454" y="171"/>
                    <a:pt x="453" y="170"/>
                  </a:cubicBezTo>
                  <a:cubicBezTo>
                    <a:pt x="453" y="169"/>
                    <a:pt x="452" y="169"/>
                    <a:pt x="451" y="168"/>
                  </a:cubicBezTo>
                  <a:cubicBezTo>
                    <a:pt x="451" y="168"/>
                    <a:pt x="450" y="167"/>
                    <a:pt x="450" y="167"/>
                  </a:cubicBezTo>
                  <a:cubicBezTo>
                    <a:pt x="448" y="166"/>
                    <a:pt x="446" y="165"/>
                    <a:pt x="444" y="164"/>
                  </a:cubicBezTo>
                  <a:cubicBezTo>
                    <a:pt x="443" y="163"/>
                    <a:pt x="442" y="163"/>
                    <a:pt x="441" y="162"/>
                  </a:cubicBezTo>
                  <a:cubicBezTo>
                    <a:pt x="436" y="161"/>
                    <a:pt x="430" y="160"/>
                    <a:pt x="423" y="160"/>
                  </a:cubicBezTo>
                  <a:cubicBezTo>
                    <a:pt x="375" y="160"/>
                    <a:pt x="287" y="192"/>
                    <a:pt x="253" y="190"/>
                  </a:cubicBezTo>
                  <a:cubicBezTo>
                    <a:pt x="281" y="158"/>
                    <a:pt x="281" y="158"/>
                    <a:pt x="281" y="158"/>
                  </a:cubicBezTo>
                  <a:cubicBezTo>
                    <a:pt x="303" y="132"/>
                    <a:pt x="303" y="132"/>
                    <a:pt x="303" y="132"/>
                  </a:cubicBezTo>
                  <a:cubicBezTo>
                    <a:pt x="347" y="79"/>
                    <a:pt x="347" y="79"/>
                    <a:pt x="347" y="79"/>
                  </a:cubicBezTo>
                  <a:cubicBezTo>
                    <a:pt x="360" y="63"/>
                    <a:pt x="360" y="63"/>
                    <a:pt x="360" y="63"/>
                  </a:cubicBezTo>
                  <a:cubicBezTo>
                    <a:pt x="380" y="57"/>
                    <a:pt x="400" y="51"/>
                    <a:pt x="420" y="45"/>
                  </a:cubicBezTo>
                  <a:cubicBezTo>
                    <a:pt x="420" y="45"/>
                    <a:pt x="420" y="45"/>
                    <a:pt x="420" y="45"/>
                  </a:cubicBezTo>
                  <a:cubicBezTo>
                    <a:pt x="480" y="25"/>
                    <a:pt x="533" y="7"/>
                    <a:pt x="548" y="2"/>
                  </a:cubicBezTo>
                  <a:cubicBezTo>
                    <a:pt x="550" y="1"/>
                    <a:pt x="552" y="0"/>
                    <a:pt x="552" y="0"/>
                  </a:cubicBezTo>
                  <a:cubicBezTo>
                    <a:pt x="552" y="0"/>
                    <a:pt x="564" y="8"/>
                    <a:pt x="584" y="24"/>
                  </a:cubicBezTo>
                  <a:cubicBezTo>
                    <a:pt x="631" y="62"/>
                    <a:pt x="721" y="143"/>
                    <a:pt x="801" y="268"/>
                  </a:cubicBezTo>
                  <a:cubicBezTo>
                    <a:pt x="840" y="330"/>
                    <a:pt x="877" y="402"/>
                    <a:pt x="905" y="485"/>
                  </a:cubicBezTo>
                  <a:cubicBezTo>
                    <a:pt x="905" y="485"/>
                    <a:pt x="905" y="485"/>
                    <a:pt x="905" y="485"/>
                  </a:cubicBezTo>
                  <a:cubicBezTo>
                    <a:pt x="910" y="498"/>
                    <a:pt x="914" y="512"/>
                    <a:pt x="918" y="526"/>
                  </a:cubicBezTo>
                  <a:cubicBezTo>
                    <a:pt x="918" y="526"/>
                    <a:pt x="934" y="547"/>
                    <a:pt x="960" y="582"/>
                  </a:cubicBezTo>
                  <a:cubicBezTo>
                    <a:pt x="1041" y="691"/>
                    <a:pt x="1224" y="945"/>
                    <a:pt x="1360" y="1194"/>
                  </a:cubicBezTo>
                  <a:close/>
                </a:path>
              </a:pathLst>
            </a:custGeom>
            <a:gradFill>
              <a:gsLst>
                <a:gs pos="0">
                  <a:srgbClr val="E5C3FF"/>
                </a:gs>
                <a:gs pos="65000">
                  <a:srgbClr val="B0C7FF"/>
                </a:gs>
              </a:gsLst>
              <a:lin ang="0" scaled="0"/>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55" name="Freeform 32">
              <a:extLst>
                <a:ext uri="{FF2B5EF4-FFF2-40B4-BE49-F238E27FC236}">
                  <a16:creationId xmlns:a16="http://schemas.microsoft.com/office/drawing/2014/main" id="{742FC6CF-44F1-407F-BEB2-8F383DCEC064}"/>
                </a:ext>
              </a:extLst>
            </p:cNvPr>
            <p:cNvSpPr>
              <a:spLocks/>
            </p:cNvSpPr>
            <p:nvPr/>
          </p:nvSpPr>
          <p:spPr bwMode="auto">
            <a:xfrm>
              <a:off x="7721066" y="1559272"/>
              <a:ext cx="2833086" cy="2015954"/>
            </a:xfrm>
            <a:custGeom>
              <a:avLst/>
              <a:gdLst>
                <a:gd name="T0" fmla="*/ 723 w 841"/>
                <a:gd name="T1" fmla="*/ 599 h 599"/>
                <a:gd name="T2" fmla="*/ 720 w 841"/>
                <a:gd name="T3" fmla="*/ 589 h 599"/>
                <a:gd name="T4" fmla="*/ 717 w 841"/>
                <a:gd name="T5" fmla="*/ 581 h 599"/>
                <a:gd name="T6" fmla="*/ 704 w 841"/>
                <a:gd name="T7" fmla="*/ 552 h 599"/>
                <a:gd name="T8" fmla="*/ 696 w 841"/>
                <a:gd name="T9" fmla="*/ 542 h 599"/>
                <a:gd name="T10" fmla="*/ 689 w 841"/>
                <a:gd name="T11" fmla="*/ 536 h 599"/>
                <a:gd name="T12" fmla="*/ 685 w 841"/>
                <a:gd name="T13" fmla="*/ 533 h 599"/>
                <a:gd name="T14" fmla="*/ 666 w 841"/>
                <a:gd name="T15" fmla="*/ 524 h 599"/>
                <a:gd name="T16" fmla="*/ 661 w 841"/>
                <a:gd name="T17" fmla="*/ 522 h 599"/>
                <a:gd name="T18" fmla="*/ 634 w 841"/>
                <a:gd name="T19" fmla="*/ 516 h 599"/>
                <a:gd name="T20" fmla="*/ 604 w 841"/>
                <a:gd name="T21" fmla="*/ 511 h 599"/>
                <a:gd name="T22" fmla="*/ 579 w 841"/>
                <a:gd name="T23" fmla="*/ 507 h 599"/>
                <a:gd name="T24" fmla="*/ 564 w 841"/>
                <a:gd name="T25" fmla="*/ 504 h 599"/>
                <a:gd name="T26" fmla="*/ 521 w 841"/>
                <a:gd name="T27" fmla="*/ 497 h 599"/>
                <a:gd name="T28" fmla="*/ 462 w 841"/>
                <a:gd name="T29" fmla="*/ 487 h 599"/>
                <a:gd name="T30" fmla="*/ 436 w 841"/>
                <a:gd name="T31" fmla="*/ 481 h 599"/>
                <a:gd name="T32" fmla="*/ 414 w 841"/>
                <a:gd name="T33" fmla="*/ 477 h 599"/>
                <a:gd name="T34" fmla="*/ 388 w 841"/>
                <a:gd name="T35" fmla="*/ 471 h 599"/>
                <a:gd name="T36" fmla="*/ 369 w 841"/>
                <a:gd name="T37" fmla="*/ 465 h 599"/>
                <a:gd name="T38" fmla="*/ 349 w 841"/>
                <a:gd name="T39" fmla="*/ 460 h 599"/>
                <a:gd name="T40" fmla="*/ 334 w 841"/>
                <a:gd name="T41" fmla="*/ 455 h 599"/>
                <a:gd name="T42" fmla="*/ 322 w 841"/>
                <a:gd name="T43" fmla="*/ 450 h 599"/>
                <a:gd name="T44" fmla="*/ 299 w 841"/>
                <a:gd name="T45" fmla="*/ 441 h 599"/>
                <a:gd name="T46" fmla="*/ 257 w 841"/>
                <a:gd name="T47" fmla="*/ 417 h 599"/>
                <a:gd name="T48" fmla="*/ 247 w 841"/>
                <a:gd name="T49" fmla="*/ 409 h 599"/>
                <a:gd name="T50" fmla="*/ 231 w 841"/>
                <a:gd name="T51" fmla="*/ 394 h 599"/>
                <a:gd name="T52" fmla="*/ 219 w 841"/>
                <a:gd name="T53" fmla="*/ 384 h 599"/>
                <a:gd name="T54" fmla="*/ 208 w 841"/>
                <a:gd name="T55" fmla="*/ 375 h 599"/>
                <a:gd name="T56" fmla="*/ 96 w 841"/>
                <a:gd name="T57" fmla="*/ 294 h 599"/>
                <a:gd name="T58" fmla="*/ 73 w 841"/>
                <a:gd name="T59" fmla="*/ 278 h 599"/>
                <a:gd name="T60" fmla="*/ 52 w 841"/>
                <a:gd name="T61" fmla="*/ 231 h 599"/>
                <a:gd name="T62" fmla="*/ 38 w 841"/>
                <a:gd name="T63" fmla="*/ 178 h 599"/>
                <a:gd name="T64" fmla="*/ 42 w 841"/>
                <a:gd name="T65" fmla="*/ 178 h 599"/>
                <a:gd name="T66" fmla="*/ 51 w 841"/>
                <a:gd name="T67" fmla="*/ 179 h 599"/>
                <a:gd name="T68" fmla="*/ 80 w 841"/>
                <a:gd name="T69" fmla="*/ 186 h 599"/>
                <a:gd name="T70" fmla="*/ 90 w 841"/>
                <a:gd name="T71" fmla="*/ 190 h 599"/>
                <a:gd name="T72" fmla="*/ 100 w 841"/>
                <a:gd name="T73" fmla="*/ 195 h 599"/>
                <a:gd name="T74" fmla="*/ 102 w 841"/>
                <a:gd name="T75" fmla="*/ 195 h 599"/>
                <a:gd name="T76" fmla="*/ 154 w 841"/>
                <a:gd name="T77" fmla="*/ 229 h 599"/>
                <a:gd name="T78" fmla="*/ 428 w 841"/>
                <a:gd name="T79" fmla="*/ 189 h 599"/>
                <a:gd name="T80" fmla="*/ 428 w 841"/>
                <a:gd name="T81" fmla="*/ 163 h 599"/>
                <a:gd name="T82" fmla="*/ 428 w 841"/>
                <a:gd name="T83" fmla="*/ 152 h 599"/>
                <a:gd name="T84" fmla="*/ 427 w 841"/>
                <a:gd name="T85" fmla="*/ 148 h 599"/>
                <a:gd name="T86" fmla="*/ 426 w 841"/>
                <a:gd name="T87" fmla="*/ 145 h 599"/>
                <a:gd name="T88" fmla="*/ 423 w 841"/>
                <a:gd name="T89" fmla="*/ 139 h 599"/>
                <a:gd name="T90" fmla="*/ 420 w 841"/>
                <a:gd name="T91" fmla="*/ 135 h 599"/>
                <a:gd name="T92" fmla="*/ 417 w 841"/>
                <a:gd name="T93" fmla="*/ 132 h 599"/>
                <a:gd name="T94" fmla="*/ 408 w 841"/>
                <a:gd name="T95" fmla="*/ 127 h 599"/>
                <a:gd name="T96" fmla="*/ 220 w 841"/>
                <a:gd name="T97" fmla="*/ 155 h 599"/>
                <a:gd name="T98" fmla="*/ 270 w 841"/>
                <a:gd name="T99" fmla="*/ 97 h 599"/>
                <a:gd name="T100" fmla="*/ 594 w 841"/>
                <a:gd name="T101" fmla="*/ 148 h 599"/>
                <a:gd name="T102" fmla="*/ 832 w 841"/>
                <a:gd name="T103" fmla="*/ 544 h 5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41" h="599">
                  <a:moveTo>
                    <a:pt x="832" y="544"/>
                  </a:moveTo>
                  <a:cubicBezTo>
                    <a:pt x="827" y="548"/>
                    <a:pt x="784" y="581"/>
                    <a:pt x="723" y="599"/>
                  </a:cubicBezTo>
                  <a:cubicBezTo>
                    <a:pt x="722" y="597"/>
                    <a:pt x="721" y="595"/>
                    <a:pt x="721" y="593"/>
                  </a:cubicBezTo>
                  <a:cubicBezTo>
                    <a:pt x="721" y="592"/>
                    <a:pt x="720" y="590"/>
                    <a:pt x="720" y="589"/>
                  </a:cubicBezTo>
                  <a:cubicBezTo>
                    <a:pt x="719" y="587"/>
                    <a:pt x="719" y="585"/>
                    <a:pt x="718" y="583"/>
                  </a:cubicBezTo>
                  <a:cubicBezTo>
                    <a:pt x="718" y="583"/>
                    <a:pt x="718" y="582"/>
                    <a:pt x="717" y="581"/>
                  </a:cubicBezTo>
                  <a:cubicBezTo>
                    <a:pt x="714" y="570"/>
                    <a:pt x="710" y="561"/>
                    <a:pt x="705" y="554"/>
                  </a:cubicBezTo>
                  <a:cubicBezTo>
                    <a:pt x="704" y="553"/>
                    <a:pt x="704" y="553"/>
                    <a:pt x="704" y="552"/>
                  </a:cubicBezTo>
                  <a:cubicBezTo>
                    <a:pt x="702" y="549"/>
                    <a:pt x="699" y="546"/>
                    <a:pt x="697" y="544"/>
                  </a:cubicBezTo>
                  <a:cubicBezTo>
                    <a:pt x="697" y="543"/>
                    <a:pt x="696" y="543"/>
                    <a:pt x="696" y="542"/>
                  </a:cubicBezTo>
                  <a:cubicBezTo>
                    <a:pt x="694" y="541"/>
                    <a:pt x="692" y="539"/>
                    <a:pt x="690" y="537"/>
                  </a:cubicBezTo>
                  <a:cubicBezTo>
                    <a:pt x="690" y="537"/>
                    <a:pt x="690" y="536"/>
                    <a:pt x="689" y="536"/>
                  </a:cubicBezTo>
                  <a:cubicBezTo>
                    <a:pt x="689" y="536"/>
                    <a:pt x="689" y="536"/>
                    <a:pt x="688" y="536"/>
                  </a:cubicBezTo>
                  <a:cubicBezTo>
                    <a:pt x="687" y="535"/>
                    <a:pt x="686" y="534"/>
                    <a:pt x="685" y="533"/>
                  </a:cubicBezTo>
                  <a:cubicBezTo>
                    <a:pt x="682" y="531"/>
                    <a:pt x="679" y="529"/>
                    <a:pt x="676" y="528"/>
                  </a:cubicBezTo>
                  <a:cubicBezTo>
                    <a:pt x="672" y="526"/>
                    <a:pt x="669" y="525"/>
                    <a:pt x="666" y="524"/>
                  </a:cubicBezTo>
                  <a:cubicBezTo>
                    <a:pt x="665" y="524"/>
                    <a:pt x="664" y="523"/>
                    <a:pt x="663" y="523"/>
                  </a:cubicBezTo>
                  <a:cubicBezTo>
                    <a:pt x="663" y="523"/>
                    <a:pt x="662" y="523"/>
                    <a:pt x="661" y="522"/>
                  </a:cubicBezTo>
                  <a:cubicBezTo>
                    <a:pt x="659" y="522"/>
                    <a:pt x="657" y="521"/>
                    <a:pt x="655" y="521"/>
                  </a:cubicBezTo>
                  <a:cubicBezTo>
                    <a:pt x="648" y="519"/>
                    <a:pt x="641" y="518"/>
                    <a:pt x="634" y="516"/>
                  </a:cubicBezTo>
                  <a:cubicBezTo>
                    <a:pt x="632" y="516"/>
                    <a:pt x="630" y="516"/>
                    <a:pt x="628" y="515"/>
                  </a:cubicBezTo>
                  <a:cubicBezTo>
                    <a:pt x="620" y="514"/>
                    <a:pt x="612" y="512"/>
                    <a:pt x="604" y="511"/>
                  </a:cubicBezTo>
                  <a:cubicBezTo>
                    <a:pt x="599" y="510"/>
                    <a:pt x="595" y="510"/>
                    <a:pt x="591" y="509"/>
                  </a:cubicBezTo>
                  <a:cubicBezTo>
                    <a:pt x="587" y="508"/>
                    <a:pt x="583" y="508"/>
                    <a:pt x="579" y="507"/>
                  </a:cubicBezTo>
                  <a:cubicBezTo>
                    <a:pt x="578" y="507"/>
                    <a:pt x="578" y="507"/>
                    <a:pt x="577" y="506"/>
                  </a:cubicBezTo>
                  <a:cubicBezTo>
                    <a:pt x="572" y="506"/>
                    <a:pt x="568" y="505"/>
                    <a:pt x="564" y="504"/>
                  </a:cubicBezTo>
                  <a:cubicBezTo>
                    <a:pt x="557" y="503"/>
                    <a:pt x="550" y="502"/>
                    <a:pt x="543" y="501"/>
                  </a:cubicBezTo>
                  <a:cubicBezTo>
                    <a:pt x="536" y="500"/>
                    <a:pt x="529" y="499"/>
                    <a:pt x="521" y="497"/>
                  </a:cubicBezTo>
                  <a:cubicBezTo>
                    <a:pt x="506" y="495"/>
                    <a:pt x="490" y="492"/>
                    <a:pt x="475" y="489"/>
                  </a:cubicBezTo>
                  <a:cubicBezTo>
                    <a:pt x="471" y="488"/>
                    <a:pt x="466" y="488"/>
                    <a:pt x="462" y="487"/>
                  </a:cubicBezTo>
                  <a:cubicBezTo>
                    <a:pt x="460" y="486"/>
                    <a:pt x="457" y="486"/>
                    <a:pt x="455" y="485"/>
                  </a:cubicBezTo>
                  <a:cubicBezTo>
                    <a:pt x="448" y="484"/>
                    <a:pt x="442" y="483"/>
                    <a:pt x="436" y="481"/>
                  </a:cubicBezTo>
                  <a:cubicBezTo>
                    <a:pt x="431" y="480"/>
                    <a:pt x="426" y="479"/>
                    <a:pt x="421" y="478"/>
                  </a:cubicBezTo>
                  <a:cubicBezTo>
                    <a:pt x="419" y="478"/>
                    <a:pt x="416" y="477"/>
                    <a:pt x="414" y="477"/>
                  </a:cubicBezTo>
                  <a:cubicBezTo>
                    <a:pt x="406" y="475"/>
                    <a:pt x="399" y="473"/>
                    <a:pt x="392" y="472"/>
                  </a:cubicBezTo>
                  <a:cubicBezTo>
                    <a:pt x="391" y="471"/>
                    <a:pt x="389" y="471"/>
                    <a:pt x="388" y="471"/>
                  </a:cubicBezTo>
                  <a:cubicBezTo>
                    <a:pt x="385" y="470"/>
                    <a:pt x="381" y="469"/>
                    <a:pt x="378" y="468"/>
                  </a:cubicBezTo>
                  <a:cubicBezTo>
                    <a:pt x="375" y="467"/>
                    <a:pt x="372" y="466"/>
                    <a:pt x="369" y="465"/>
                  </a:cubicBezTo>
                  <a:cubicBezTo>
                    <a:pt x="366" y="465"/>
                    <a:pt x="363" y="464"/>
                    <a:pt x="360" y="463"/>
                  </a:cubicBezTo>
                  <a:cubicBezTo>
                    <a:pt x="356" y="462"/>
                    <a:pt x="353" y="461"/>
                    <a:pt x="349" y="460"/>
                  </a:cubicBezTo>
                  <a:cubicBezTo>
                    <a:pt x="347" y="459"/>
                    <a:pt x="344" y="458"/>
                    <a:pt x="341" y="457"/>
                  </a:cubicBezTo>
                  <a:cubicBezTo>
                    <a:pt x="339" y="456"/>
                    <a:pt x="337" y="456"/>
                    <a:pt x="334" y="455"/>
                  </a:cubicBezTo>
                  <a:cubicBezTo>
                    <a:pt x="332" y="454"/>
                    <a:pt x="330" y="453"/>
                    <a:pt x="328" y="453"/>
                  </a:cubicBezTo>
                  <a:cubicBezTo>
                    <a:pt x="326" y="452"/>
                    <a:pt x="324" y="451"/>
                    <a:pt x="322" y="450"/>
                  </a:cubicBezTo>
                  <a:cubicBezTo>
                    <a:pt x="316" y="448"/>
                    <a:pt x="310" y="446"/>
                    <a:pt x="304" y="443"/>
                  </a:cubicBezTo>
                  <a:cubicBezTo>
                    <a:pt x="302" y="442"/>
                    <a:pt x="301" y="442"/>
                    <a:pt x="299" y="441"/>
                  </a:cubicBezTo>
                  <a:cubicBezTo>
                    <a:pt x="284" y="434"/>
                    <a:pt x="271" y="427"/>
                    <a:pt x="259" y="418"/>
                  </a:cubicBezTo>
                  <a:cubicBezTo>
                    <a:pt x="259" y="418"/>
                    <a:pt x="258" y="418"/>
                    <a:pt x="257" y="417"/>
                  </a:cubicBezTo>
                  <a:cubicBezTo>
                    <a:pt x="255" y="415"/>
                    <a:pt x="253" y="414"/>
                    <a:pt x="251" y="412"/>
                  </a:cubicBezTo>
                  <a:cubicBezTo>
                    <a:pt x="249" y="411"/>
                    <a:pt x="248" y="410"/>
                    <a:pt x="247" y="409"/>
                  </a:cubicBezTo>
                  <a:cubicBezTo>
                    <a:pt x="243" y="405"/>
                    <a:pt x="239" y="401"/>
                    <a:pt x="235" y="397"/>
                  </a:cubicBezTo>
                  <a:cubicBezTo>
                    <a:pt x="233" y="396"/>
                    <a:pt x="232" y="395"/>
                    <a:pt x="231" y="394"/>
                  </a:cubicBezTo>
                  <a:cubicBezTo>
                    <a:pt x="229" y="393"/>
                    <a:pt x="227" y="391"/>
                    <a:pt x="225" y="389"/>
                  </a:cubicBezTo>
                  <a:cubicBezTo>
                    <a:pt x="223" y="388"/>
                    <a:pt x="221" y="386"/>
                    <a:pt x="219" y="384"/>
                  </a:cubicBezTo>
                  <a:cubicBezTo>
                    <a:pt x="216" y="382"/>
                    <a:pt x="214" y="381"/>
                    <a:pt x="212" y="379"/>
                  </a:cubicBezTo>
                  <a:cubicBezTo>
                    <a:pt x="211" y="378"/>
                    <a:pt x="209" y="377"/>
                    <a:pt x="208" y="375"/>
                  </a:cubicBezTo>
                  <a:cubicBezTo>
                    <a:pt x="175" y="349"/>
                    <a:pt x="135" y="320"/>
                    <a:pt x="96" y="294"/>
                  </a:cubicBezTo>
                  <a:cubicBezTo>
                    <a:pt x="96" y="294"/>
                    <a:pt x="96" y="294"/>
                    <a:pt x="96" y="294"/>
                  </a:cubicBezTo>
                  <a:cubicBezTo>
                    <a:pt x="92" y="291"/>
                    <a:pt x="88" y="288"/>
                    <a:pt x="84" y="285"/>
                  </a:cubicBezTo>
                  <a:cubicBezTo>
                    <a:pt x="80" y="283"/>
                    <a:pt x="77" y="280"/>
                    <a:pt x="73" y="278"/>
                  </a:cubicBezTo>
                  <a:cubicBezTo>
                    <a:pt x="71" y="276"/>
                    <a:pt x="68" y="274"/>
                    <a:pt x="66" y="273"/>
                  </a:cubicBezTo>
                  <a:cubicBezTo>
                    <a:pt x="65" y="256"/>
                    <a:pt x="60" y="242"/>
                    <a:pt x="52" y="231"/>
                  </a:cubicBezTo>
                  <a:cubicBezTo>
                    <a:pt x="38" y="211"/>
                    <a:pt x="16" y="198"/>
                    <a:pt x="0" y="186"/>
                  </a:cubicBezTo>
                  <a:cubicBezTo>
                    <a:pt x="10" y="182"/>
                    <a:pt x="22" y="180"/>
                    <a:pt x="38" y="178"/>
                  </a:cubicBezTo>
                  <a:cubicBezTo>
                    <a:pt x="40" y="178"/>
                    <a:pt x="40" y="178"/>
                    <a:pt x="40" y="178"/>
                  </a:cubicBezTo>
                  <a:cubicBezTo>
                    <a:pt x="41" y="178"/>
                    <a:pt x="41" y="178"/>
                    <a:pt x="42" y="178"/>
                  </a:cubicBezTo>
                  <a:cubicBezTo>
                    <a:pt x="44" y="178"/>
                    <a:pt x="45" y="178"/>
                    <a:pt x="46" y="178"/>
                  </a:cubicBezTo>
                  <a:cubicBezTo>
                    <a:pt x="48" y="178"/>
                    <a:pt x="49" y="178"/>
                    <a:pt x="51" y="179"/>
                  </a:cubicBezTo>
                  <a:cubicBezTo>
                    <a:pt x="52" y="179"/>
                    <a:pt x="53" y="179"/>
                    <a:pt x="54" y="179"/>
                  </a:cubicBezTo>
                  <a:cubicBezTo>
                    <a:pt x="62" y="181"/>
                    <a:pt x="70" y="183"/>
                    <a:pt x="80" y="186"/>
                  </a:cubicBezTo>
                  <a:cubicBezTo>
                    <a:pt x="82" y="187"/>
                    <a:pt x="84" y="188"/>
                    <a:pt x="86" y="189"/>
                  </a:cubicBezTo>
                  <a:cubicBezTo>
                    <a:pt x="87" y="189"/>
                    <a:pt x="88" y="190"/>
                    <a:pt x="90" y="190"/>
                  </a:cubicBezTo>
                  <a:cubicBezTo>
                    <a:pt x="91" y="191"/>
                    <a:pt x="93" y="192"/>
                    <a:pt x="95" y="192"/>
                  </a:cubicBezTo>
                  <a:cubicBezTo>
                    <a:pt x="97" y="193"/>
                    <a:pt x="99" y="194"/>
                    <a:pt x="100" y="195"/>
                  </a:cubicBezTo>
                  <a:cubicBezTo>
                    <a:pt x="101" y="195"/>
                    <a:pt x="101" y="195"/>
                    <a:pt x="102" y="195"/>
                  </a:cubicBezTo>
                  <a:cubicBezTo>
                    <a:pt x="102" y="195"/>
                    <a:pt x="102" y="195"/>
                    <a:pt x="102" y="195"/>
                  </a:cubicBezTo>
                  <a:cubicBezTo>
                    <a:pt x="102" y="195"/>
                    <a:pt x="102" y="195"/>
                    <a:pt x="102" y="195"/>
                  </a:cubicBezTo>
                  <a:cubicBezTo>
                    <a:pt x="116" y="207"/>
                    <a:pt x="134" y="218"/>
                    <a:pt x="154" y="229"/>
                  </a:cubicBezTo>
                  <a:cubicBezTo>
                    <a:pt x="251" y="280"/>
                    <a:pt x="405" y="310"/>
                    <a:pt x="428" y="196"/>
                  </a:cubicBezTo>
                  <a:cubicBezTo>
                    <a:pt x="429" y="193"/>
                    <a:pt x="429" y="191"/>
                    <a:pt x="428" y="189"/>
                  </a:cubicBezTo>
                  <a:cubicBezTo>
                    <a:pt x="430" y="180"/>
                    <a:pt x="430" y="171"/>
                    <a:pt x="428" y="163"/>
                  </a:cubicBezTo>
                  <a:cubicBezTo>
                    <a:pt x="428" y="163"/>
                    <a:pt x="428" y="163"/>
                    <a:pt x="428" y="163"/>
                  </a:cubicBezTo>
                  <a:cubicBezTo>
                    <a:pt x="428" y="160"/>
                    <a:pt x="428" y="157"/>
                    <a:pt x="428" y="154"/>
                  </a:cubicBezTo>
                  <a:cubicBezTo>
                    <a:pt x="428" y="153"/>
                    <a:pt x="428" y="153"/>
                    <a:pt x="428" y="152"/>
                  </a:cubicBezTo>
                  <a:cubicBezTo>
                    <a:pt x="428" y="151"/>
                    <a:pt x="428" y="151"/>
                    <a:pt x="427" y="150"/>
                  </a:cubicBezTo>
                  <a:cubicBezTo>
                    <a:pt x="427" y="149"/>
                    <a:pt x="427" y="149"/>
                    <a:pt x="427" y="148"/>
                  </a:cubicBezTo>
                  <a:cubicBezTo>
                    <a:pt x="427" y="147"/>
                    <a:pt x="427" y="147"/>
                    <a:pt x="427" y="146"/>
                  </a:cubicBezTo>
                  <a:cubicBezTo>
                    <a:pt x="426" y="146"/>
                    <a:pt x="426" y="145"/>
                    <a:pt x="426" y="145"/>
                  </a:cubicBezTo>
                  <a:cubicBezTo>
                    <a:pt x="426" y="144"/>
                    <a:pt x="425" y="142"/>
                    <a:pt x="424" y="141"/>
                  </a:cubicBezTo>
                  <a:cubicBezTo>
                    <a:pt x="424" y="140"/>
                    <a:pt x="424" y="140"/>
                    <a:pt x="423" y="139"/>
                  </a:cubicBezTo>
                  <a:cubicBezTo>
                    <a:pt x="423" y="139"/>
                    <a:pt x="423" y="138"/>
                    <a:pt x="422" y="137"/>
                  </a:cubicBezTo>
                  <a:cubicBezTo>
                    <a:pt x="422" y="137"/>
                    <a:pt x="421" y="136"/>
                    <a:pt x="420" y="135"/>
                  </a:cubicBezTo>
                  <a:cubicBezTo>
                    <a:pt x="420" y="134"/>
                    <a:pt x="419" y="134"/>
                    <a:pt x="418" y="133"/>
                  </a:cubicBezTo>
                  <a:cubicBezTo>
                    <a:pt x="418" y="133"/>
                    <a:pt x="417" y="132"/>
                    <a:pt x="417" y="132"/>
                  </a:cubicBezTo>
                  <a:cubicBezTo>
                    <a:pt x="415" y="131"/>
                    <a:pt x="413" y="130"/>
                    <a:pt x="411" y="129"/>
                  </a:cubicBezTo>
                  <a:cubicBezTo>
                    <a:pt x="410" y="128"/>
                    <a:pt x="409" y="128"/>
                    <a:pt x="408" y="127"/>
                  </a:cubicBezTo>
                  <a:cubicBezTo>
                    <a:pt x="403" y="126"/>
                    <a:pt x="397" y="125"/>
                    <a:pt x="390" y="125"/>
                  </a:cubicBezTo>
                  <a:cubicBezTo>
                    <a:pt x="342" y="125"/>
                    <a:pt x="254" y="157"/>
                    <a:pt x="220" y="155"/>
                  </a:cubicBezTo>
                  <a:cubicBezTo>
                    <a:pt x="248" y="123"/>
                    <a:pt x="248" y="123"/>
                    <a:pt x="248" y="123"/>
                  </a:cubicBezTo>
                  <a:cubicBezTo>
                    <a:pt x="270" y="97"/>
                    <a:pt x="270" y="97"/>
                    <a:pt x="270" y="97"/>
                  </a:cubicBezTo>
                  <a:cubicBezTo>
                    <a:pt x="333" y="79"/>
                    <a:pt x="410" y="61"/>
                    <a:pt x="464" y="53"/>
                  </a:cubicBezTo>
                  <a:cubicBezTo>
                    <a:pt x="541" y="42"/>
                    <a:pt x="566" y="0"/>
                    <a:pt x="594" y="148"/>
                  </a:cubicBezTo>
                  <a:cubicBezTo>
                    <a:pt x="621" y="297"/>
                    <a:pt x="682" y="329"/>
                    <a:pt x="730" y="361"/>
                  </a:cubicBezTo>
                  <a:cubicBezTo>
                    <a:pt x="779" y="394"/>
                    <a:pt x="841" y="538"/>
                    <a:pt x="832" y="54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6" name="Freeform 33">
              <a:extLst>
                <a:ext uri="{FF2B5EF4-FFF2-40B4-BE49-F238E27FC236}">
                  <a16:creationId xmlns:a16="http://schemas.microsoft.com/office/drawing/2014/main" id="{86469AEA-7511-41DC-A011-88DD81748329}"/>
                </a:ext>
              </a:extLst>
            </p:cNvPr>
            <p:cNvSpPr>
              <a:spLocks/>
            </p:cNvSpPr>
            <p:nvPr/>
          </p:nvSpPr>
          <p:spPr bwMode="auto">
            <a:xfrm>
              <a:off x="9860664" y="3197122"/>
              <a:ext cx="964074" cy="677360"/>
            </a:xfrm>
            <a:custGeom>
              <a:avLst/>
              <a:gdLst>
                <a:gd name="T0" fmla="*/ 462 w 538"/>
                <a:gd name="T1" fmla="*/ 0 h 378"/>
                <a:gd name="T2" fmla="*/ 0 w 538"/>
                <a:gd name="T3" fmla="*/ 245 h 378"/>
                <a:gd name="T4" fmla="*/ 0 w 538"/>
                <a:gd name="T5" fmla="*/ 378 h 378"/>
                <a:gd name="T6" fmla="*/ 538 w 538"/>
                <a:gd name="T7" fmla="*/ 100 h 378"/>
                <a:gd name="T8" fmla="*/ 462 w 538"/>
                <a:gd name="T9" fmla="*/ 0 h 378"/>
              </a:gdLst>
              <a:ahLst/>
              <a:cxnLst>
                <a:cxn ang="0">
                  <a:pos x="T0" y="T1"/>
                </a:cxn>
                <a:cxn ang="0">
                  <a:pos x="T2" y="T3"/>
                </a:cxn>
                <a:cxn ang="0">
                  <a:pos x="T4" y="T5"/>
                </a:cxn>
                <a:cxn ang="0">
                  <a:pos x="T6" y="T7"/>
                </a:cxn>
                <a:cxn ang="0">
                  <a:pos x="T8" y="T9"/>
                </a:cxn>
              </a:cxnLst>
              <a:rect l="0" t="0" r="r" b="b"/>
              <a:pathLst>
                <a:path w="538" h="378">
                  <a:moveTo>
                    <a:pt x="462" y="0"/>
                  </a:moveTo>
                  <a:lnTo>
                    <a:pt x="0" y="245"/>
                  </a:lnTo>
                  <a:lnTo>
                    <a:pt x="0" y="378"/>
                  </a:lnTo>
                  <a:lnTo>
                    <a:pt x="538" y="100"/>
                  </a:lnTo>
                  <a:lnTo>
                    <a:pt x="462"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7" name="Freeform 34">
              <a:extLst>
                <a:ext uri="{FF2B5EF4-FFF2-40B4-BE49-F238E27FC236}">
                  <a16:creationId xmlns:a16="http://schemas.microsoft.com/office/drawing/2014/main" id="{A828F27C-2D7F-4EC9-819B-5E25949089DA}"/>
                </a:ext>
              </a:extLst>
            </p:cNvPr>
            <p:cNvSpPr>
              <a:spLocks/>
            </p:cNvSpPr>
            <p:nvPr/>
          </p:nvSpPr>
          <p:spPr bwMode="auto">
            <a:xfrm>
              <a:off x="9860664" y="3376318"/>
              <a:ext cx="2331338" cy="3436976"/>
            </a:xfrm>
            <a:custGeom>
              <a:avLst/>
              <a:gdLst>
                <a:gd name="T0" fmla="*/ 692 w 692"/>
                <a:gd name="T1" fmla="*/ 543 h 1021"/>
                <a:gd name="T2" fmla="*/ 692 w 692"/>
                <a:gd name="T3" fmla="*/ 1021 h 1021"/>
                <a:gd name="T4" fmla="*/ 529 w 692"/>
                <a:gd name="T5" fmla="*/ 922 h 1021"/>
                <a:gd name="T6" fmla="*/ 267 w 692"/>
                <a:gd name="T7" fmla="*/ 862 h 1021"/>
                <a:gd name="T8" fmla="*/ 222 w 692"/>
                <a:gd name="T9" fmla="*/ 855 h 1021"/>
                <a:gd name="T10" fmla="*/ 85 w 692"/>
                <a:gd name="T11" fmla="*/ 506 h 1021"/>
                <a:gd name="T12" fmla="*/ 0 w 692"/>
                <a:gd name="T13" fmla="*/ 148 h 1021"/>
                <a:gd name="T14" fmla="*/ 95 w 692"/>
                <a:gd name="T15" fmla="*/ 99 h 1021"/>
                <a:gd name="T16" fmla="*/ 183 w 692"/>
                <a:gd name="T17" fmla="*/ 54 h 1021"/>
                <a:gd name="T18" fmla="*/ 263 w 692"/>
                <a:gd name="T19" fmla="*/ 13 h 1021"/>
                <a:gd name="T20" fmla="*/ 286 w 692"/>
                <a:gd name="T21" fmla="*/ 0 h 1021"/>
                <a:gd name="T22" fmla="*/ 286 w 692"/>
                <a:gd name="T23" fmla="*/ 0 h 1021"/>
                <a:gd name="T24" fmla="*/ 286 w 692"/>
                <a:gd name="T25" fmla="*/ 0 h 1021"/>
                <a:gd name="T26" fmla="*/ 292 w 692"/>
                <a:gd name="T27" fmla="*/ 7 h 1021"/>
                <a:gd name="T28" fmla="*/ 692 w 692"/>
                <a:gd name="T29" fmla="*/ 543 h 10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92" h="1021">
                  <a:moveTo>
                    <a:pt x="692" y="543"/>
                  </a:moveTo>
                  <a:cubicBezTo>
                    <a:pt x="692" y="1021"/>
                    <a:pt x="692" y="1021"/>
                    <a:pt x="692" y="1021"/>
                  </a:cubicBezTo>
                  <a:cubicBezTo>
                    <a:pt x="681" y="1000"/>
                    <a:pt x="644" y="961"/>
                    <a:pt x="529" y="922"/>
                  </a:cubicBezTo>
                  <a:cubicBezTo>
                    <a:pt x="467" y="901"/>
                    <a:pt x="382" y="880"/>
                    <a:pt x="267" y="862"/>
                  </a:cubicBezTo>
                  <a:cubicBezTo>
                    <a:pt x="252" y="860"/>
                    <a:pt x="238" y="857"/>
                    <a:pt x="222" y="855"/>
                  </a:cubicBezTo>
                  <a:cubicBezTo>
                    <a:pt x="164" y="741"/>
                    <a:pt x="118" y="618"/>
                    <a:pt x="85" y="506"/>
                  </a:cubicBezTo>
                  <a:cubicBezTo>
                    <a:pt x="24" y="308"/>
                    <a:pt x="0" y="148"/>
                    <a:pt x="0" y="148"/>
                  </a:cubicBezTo>
                  <a:cubicBezTo>
                    <a:pt x="95" y="99"/>
                    <a:pt x="95" y="99"/>
                    <a:pt x="95" y="99"/>
                  </a:cubicBezTo>
                  <a:cubicBezTo>
                    <a:pt x="183" y="54"/>
                    <a:pt x="183" y="54"/>
                    <a:pt x="183" y="54"/>
                  </a:cubicBezTo>
                  <a:cubicBezTo>
                    <a:pt x="263" y="13"/>
                    <a:pt x="263" y="13"/>
                    <a:pt x="263" y="13"/>
                  </a:cubicBezTo>
                  <a:cubicBezTo>
                    <a:pt x="286" y="0"/>
                    <a:pt x="286" y="0"/>
                    <a:pt x="286" y="0"/>
                  </a:cubicBezTo>
                  <a:cubicBezTo>
                    <a:pt x="286" y="0"/>
                    <a:pt x="286" y="0"/>
                    <a:pt x="286" y="0"/>
                  </a:cubicBezTo>
                  <a:cubicBezTo>
                    <a:pt x="286" y="0"/>
                    <a:pt x="286" y="0"/>
                    <a:pt x="286" y="0"/>
                  </a:cubicBezTo>
                  <a:cubicBezTo>
                    <a:pt x="288" y="2"/>
                    <a:pt x="290" y="5"/>
                    <a:pt x="292" y="7"/>
                  </a:cubicBezTo>
                  <a:cubicBezTo>
                    <a:pt x="354" y="77"/>
                    <a:pt x="539" y="303"/>
                    <a:pt x="692" y="543"/>
                  </a:cubicBezTo>
                  <a:close/>
                </a:path>
              </a:pathLst>
            </a:custGeom>
            <a:gradFill>
              <a:gsLst>
                <a:gs pos="0">
                  <a:srgbClr val="0A2DDB"/>
                </a:gs>
                <a:gs pos="83000">
                  <a:srgbClr val="3E04A9"/>
                </a:gs>
              </a:gsLst>
              <a:lin ang="13200000" scaled="0"/>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58" name="Freeform 35">
              <a:extLst>
                <a:ext uri="{FF2B5EF4-FFF2-40B4-BE49-F238E27FC236}">
                  <a16:creationId xmlns:a16="http://schemas.microsoft.com/office/drawing/2014/main" id="{3CEFFA90-EB51-41A6-8D88-DC1FC480C0E4}"/>
                </a:ext>
              </a:extLst>
            </p:cNvPr>
            <p:cNvSpPr>
              <a:spLocks/>
            </p:cNvSpPr>
            <p:nvPr/>
          </p:nvSpPr>
          <p:spPr bwMode="auto">
            <a:xfrm>
              <a:off x="9860664" y="3557306"/>
              <a:ext cx="1782999" cy="2922684"/>
            </a:xfrm>
            <a:custGeom>
              <a:avLst/>
              <a:gdLst>
                <a:gd name="T0" fmla="*/ 529 w 529"/>
                <a:gd name="T1" fmla="*/ 868 h 868"/>
                <a:gd name="T2" fmla="*/ 267 w 529"/>
                <a:gd name="T3" fmla="*/ 808 h 868"/>
                <a:gd name="T4" fmla="*/ 222 w 529"/>
                <a:gd name="T5" fmla="*/ 801 h 868"/>
                <a:gd name="T6" fmla="*/ 85 w 529"/>
                <a:gd name="T7" fmla="*/ 452 h 868"/>
                <a:gd name="T8" fmla="*/ 0 w 529"/>
                <a:gd name="T9" fmla="*/ 94 h 868"/>
                <a:gd name="T10" fmla="*/ 95 w 529"/>
                <a:gd name="T11" fmla="*/ 45 h 868"/>
                <a:gd name="T12" fmla="*/ 183 w 529"/>
                <a:gd name="T13" fmla="*/ 0 h 868"/>
                <a:gd name="T14" fmla="*/ 194 w 529"/>
                <a:gd name="T15" fmla="*/ 1 h 868"/>
                <a:gd name="T16" fmla="*/ 315 w 529"/>
                <a:gd name="T17" fmla="*/ 378 h 868"/>
                <a:gd name="T18" fmla="*/ 315 w 529"/>
                <a:gd name="T19" fmla="*/ 421 h 868"/>
                <a:gd name="T20" fmla="*/ 508 w 529"/>
                <a:gd name="T21" fmla="*/ 855 h 868"/>
                <a:gd name="T22" fmla="*/ 529 w 529"/>
                <a:gd name="T23" fmla="*/ 868 h 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29" h="868">
                  <a:moveTo>
                    <a:pt x="529" y="868"/>
                  </a:moveTo>
                  <a:cubicBezTo>
                    <a:pt x="467" y="847"/>
                    <a:pt x="382" y="826"/>
                    <a:pt x="267" y="808"/>
                  </a:cubicBezTo>
                  <a:cubicBezTo>
                    <a:pt x="252" y="806"/>
                    <a:pt x="238" y="803"/>
                    <a:pt x="222" y="801"/>
                  </a:cubicBezTo>
                  <a:cubicBezTo>
                    <a:pt x="164" y="687"/>
                    <a:pt x="118" y="564"/>
                    <a:pt x="85" y="452"/>
                  </a:cubicBezTo>
                  <a:cubicBezTo>
                    <a:pt x="24" y="254"/>
                    <a:pt x="0" y="94"/>
                    <a:pt x="0" y="94"/>
                  </a:cubicBezTo>
                  <a:cubicBezTo>
                    <a:pt x="95" y="45"/>
                    <a:pt x="95" y="45"/>
                    <a:pt x="95" y="45"/>
                  </a:cubicBezTo>
                  <a:cubicBezTo>
                    <a:pt x="183" y="0"/>
                    <a:pt x="183" y="0"/>
                    <a:pt x="183" y="0"/>
                  </a:cubicBezTo>
                  <a:cubicBezTo>
                    <a:pt x="187" y="0"/>
                    <a:pt x="190" y="0"/>
                    <a:pt x="194" y="1"/>
                  </a:cubicBezTo>
                  <a:cubicBezTo>
                    <a:pt x="194" y="1"/>
                    <a:pt x="315" y="244"/>
                    <a:pt x="315" y="378"/>
                  </a:cubicBezTo>
                  <a:cubicBezTo>
                    <a:pt x="315" y="392"/>
                    <a:pt x="315" y="406"/>
                    <a:pt x="315" y="421"/>
                  </a:cubicBezTo>
                  <a:cubicBezTo>
                    <a:pt x="311" y="551"/>
                    <a:pt x="307" y="720"/>
                    <a:pt x="508" y="855"/>
                  </a:cubicBezTo>
                  <a:cubicBezTo>
                    <a:pt x="515" y="859"/>
                    <a:pt x="522" y="864"/>
                    <a:pt x="529" y="868"/>
                  </a:cubicBezTo>
                  <a:close/>
                </a:path>
              </a:pathLst>
            </a:custGeom>
            <a:gradFill>
              <a:gsLst>
                <a:gs pos="100000">
                  <a:srgbClr val="5936E0"/>
                </a:gs>
                <a:gs pos="44000">
                  <a:srgbClr val="371DBD"/>
                </a:gs>
              </a:gsLst>
              <a:lin ang="13200000" scaled="0"/>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67" name="Freeform: Shape 66">
              <a:extLst>
                <a:ext uri="{FF2B5EF4-FFF2-40B4-BE49-F238E27FC236}">
                  <a16:creationId xmlns:a16="http://schemas.microsoft.com/office/drawing/2014/main" id="{2ACAA286-8EC7-477A-B799-85B6B23E638D}"/>
                </a:ext>
              </a:extLst>
            </p:cNvPr>
            <p:cNvSpPr/>
            <p:nvPr/>
          </p:nvSpPr>
          <p:spPr>
            <a:xfrm rot="20923453">
              <a:off x="6655548" y="-439156"/>
              <a:ext cx="5488008" cy="1037277"/>
            </a:xfrm>
            <a:custGeom>
              <a:avLst/>
              <a:gdLst>
                <a:gd name="connsiteX0" fmla="*/ 584535 w 5488008"/>
                <a:gd name="connsiteY0" fmla="*/ 0 h 1037277"/>
                <a:gd name="connsiteX1" fmla="*/ 5488008 w 5488008"/>
                <a:gd name="connsiteY1" fmla="*/ 977656 h 1037277"/>
                <a:gd name="connsiteX2" fmla="*/ 5476121 w 5488008"/>
                <a:gd name="connsiteY2" fmla="*/ 1037276 h 1037277"/>
                <a:gd name="connsiteX3" fmla="*/ 0 w 5488008"/>
                <a:gd name="connsiteY3" fmla="*/ 1037277 h 1037277"/>
                <a:gd name="connsiteX4" fmla="*/ 35107 w 5488008"/>
                <a:gd name="connsiteY4" fmla="*/ 912868 h 1037277"/>
                <a:gd name="connsiteX5" fmla="*/ 584535 w 5488008"/>
                <a:gd name="connsiteY5" fmla="*/ 0 h 1037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88008" h="1037277">
                  <a:moveTo>
                    <a:pt x="584535" y="0"/>
                  </a:moveTo>
                  <a:lnTo>
                    <a:pt x="5488008" y="977656"/>
                  </a:lnTo>
                  <a:lnTo>
                    <a:pt x="5476121" y="1037276"/>
                  </a:lnTo>
                  <a:lnTo>
                    <a:pt x="0" y="1037277"/>
                  </a:lnTo>
                  <a:lnTo>
                    <a:pt x="35107" y="912868"/>
                  </a:lnTo>
                  <a:cubicBezTo>
                    <a:pt x="217952" y="337066"/>
                    <a:pt x="584535" y="0"/>
                    <a:pt x="584535" y="0"/>
                  </a:cubicBezTo>
                  <a:close/>
                </a:path>
              </a:pathLst>
            </a:custGeom>
            <a:gradFill>
              <a:gsLst>
                <a:gs pos="0">
                  <a:srgbClr val="7CEFD8"/>
                </a:gs>
                <a:gs pos="83000">
                  <a:srgbClr val="6672E4"/>
                </a:gs>
              </a:gsLst>
              <a:lin ang="2400000" scaled="0"/>
            </a:gra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sp>
        <p:nvSpPr>
          <p:cNvPr id="15" name="Title 14" hidden="1">
            <a:extLst>
              <a:ext uri="{FF2B5EF4-FFF2-40B4-BE49-F238E27FC236}">
                <a16:creationId xmlns:a16="http://schemas.microsoft.com/office/drawing/2014/main" id="{1B710331-53CB-4E4F-A9D3-D1E190EEAEE4}"/>
              </a:ext>
            </a:extLst>
          </p:cNvPr>
          <p:cNvSpPr>
            <a:spLocks noGrp="1"/>
          </p:cNvSpPr>
          <p:nvPr>
            <p:ph type="title"/>
          </p:nvPr>
        </p:nvSpPr>
        <p:spPr/>
        <p:txBody>
          <a:bodyPr/>
          <a:lstStyle/>
          <a:p>
            <a:r>
              <a:rPr lang="en-US" dirty="0"/>
              <a:t>Human resources slide 2</a:t>
            </a:r>
          </a:p>
        </p:txBody>
      </p:sp>
      <p:grpSp>
        <p:nvGrpSpPr>
          <p:cNvPr id="17" name="Group 16">
            <a:extLst>
              <a:ext uri="{FF2B5EF4-FFF2-40B4-BE49-F238E27FC236}">
                <a16:creationId xmlns:a16="http://schemas.microsoft.com/office/drawing/2014/main" id="{E2B66B50-A795-A604-ADC1-EC719CCD74BF}"/>
              </a:ext>
              <a:ext uri="{C183D7F6-B498-43B3-948B-1728B52AA6E4}">
                <adec:decorative xmlns:adec="http://schemas.microsoft.com/office/drawing/2017/decorative" val="1"/>
              </a:ext>
            </a:extLst>
          </p:cNvPr>
          <p:cNvGrpSpPr/>
          <p:nvPr/>
        </p:nvGrpSpPr>
        <p:grpSpPr>
          <a:xfrm>
            <a:off x="515458" y="1995819"/>
            <a:ext cx="4217865" cy="2189989"/>
            <a:chOff x="518433" y="1692049"/>
            <a:chExt cx="4217865" cy="2349149"/>
          </a:xfrm>
        </p:grpSpPr>
        <p:grpSp>
          <p:nvGrpSpPr>
            <p:cNvPr id="24" name="Group 23">
              <a:extLst>
                <a:ext uri="{FF2B5EF4-FFF2-40B4-BE49-F238E27FC236}">
                  <a16:creationId xmlns:a16="http://schemas.microsoft.com/office/drawing/2014/main" id="{26DDE34A-3951-CA8A-D64D-AD7B57CEBCD8}"/>
                </a:ext>
              </a:extLst>
            </p:cNvPr>
            <p:cNvGrpSpPr/>
            <p:nvPr/>
          </p:nvGrpSpPr>
          <p:grpSpPr>
            <a:xfrm>
              <a:off x="518433" y="1692049"/>
              <a:ext cx="4201583" cy="362369"/>
              <a:chOff x="518433" y="1851126"/>
              <a:chExt cx="4201583" cy="362369"/>
            </a:xfrm>
          </p:grpSpPr>
          <p:sp>
            <p:nvSpPr>
              <p:cNvPr id="34" name="Rectangle: Rounded Corners 33">
                <a:extLst>
                  <a:ext uri="{FF2B5EF4-FFF2-40B4-BE49-F238E27FC236}">
                    <a16:creationId xmlns:a16="http://schemas.microsoft.com/office/drawing/2014/main" id="{C07FCDA5-4D7F-00D4-F00F-0E8B0A70ACA0}"/>
                  </a:ext>
                </a:extLst>
              </p:cNvPr>
              <p:cNvSpPr/>
              <p:nvPr/>
            </p:nvSpPr>
            <p:spPr>
              <a:xfrm>
                <a:off x="518433" y="1981199"/>
                <a:ext cx="443592" cy="232296"/>
              </a:xfrm>
              <a:prstGeom prst="roundRect">
                <a:avLst>
                  <a:gd name="adj" fmla="val 50000"/>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34">
                <a:extLst>
                  <a:ext uri="{FF2B5EF4-FFF2-40B4-BE49-F238E27FC236}">
                    <a16:creationId xmlns:a16="http://schemas.microsoft.com/office/drawing/2014/main" id="{945A4C38-70B6-B9B5-F5B5-021ED1AF4AD3}"/>
                  </a:ext>
                </a:extLst>
              </p:cNvPr>
              <p:cNvSpPr/>
              <p:nvPr/>
            </p:nvSpPr>
            <p:spPr>
              <a:xfrm>
                <a:off x="1183821" y="1851126"/>
                <a:ext cx="3536195" cy="264115"/>
              </a:xfrm>
              <a:prstGeom prst="rect">
                <a:avLst/>
              </a:prstGeom>
            </p:spPr>
            <p:txBody>
              <a:bodyPr wrap="square" lIns="0" tIns="0" rIns="0" bIns="0">
                <a:spAutoFit/>
              </a:bodyPr>
              <a:lstStyle/>
              <a:p>
                <a:r>
                  <a:rPr lang="en-US" sz="1600" i="1" dirty="0">
                    <a:solidFill>
                      <a:srgbClr val="002060"/>
                    </a:solidFill>
                    <a:latin typeface="+mj-lt"/>
                    <a:cs typeface="Segoe UI" panose="020B0502040204020203" pitchFamily="34" charset="0"/>
                  </a:rPr>
                  <a:t> People from particular city take more taxis</a:t>
                </a:r>
              </a:p>
            </p:txBody>
          </p:sp>
        </p:grpSp>
        <p:grpSp>
          <p:nvGrpSpPr>
            <p:cNvPr id="25" name="Group 24">
              <a:extLst>
                <a:ext uri="{FF2B5EF4-FFF2-40B4-BE49-F238E27FC236}">
                  <a16:creationId xmlns:a16="http://schemas.microsoft.com/office/drawing/2014/main" id="{39B7A9D5-50D8-BDE0-8776-53CF98CDA9D1}"/>
                </a:ext>
              </a:extLst>
            </p:cNvPr>
            <p:cNvGrpSpPr/>
            <p:nvPr/>
          </p:nvGrpSpPr>
          <p:grpSpPr>
            <a:xfrm>
              <a:off x="518433" y="2425932"/>
              <a:ext cx="4217865" cy="277746"/>
              <a:chOff x="518433" y="2368070"/>
              <a:chExt cx="4217865" cy="277746"/>
            </a:xfrm>
          </p:grpSpPr>
          <p:sp>
            <p:nvSpPr>
              <p:cNvPr id="32" name="Rectangle: Rounded Corners 31">
                <a:extLst>
                  <a:ext uri="{FF2B5EF4-FFF2-40B4-BE49-F238E27FC236}">
                    <a16:creationId xmlns:a16="http://schemas.microsoft.com/office/drawing/2014/main" id="{5EC0646B-F173-8F2D-2346-8010863A6ED8}"/>
                  </a:ext>
                </a:extLst>
              </p:cNvPr>
              <p:cNvSpPr/>
              <p:nvPr/>
            </p:nvSpPr>
            <p:spPr>
              <a:xfrm>
                <a:off x="518433" y="2413520"/>
                <a:ext cx="443592" cy="232296"/>
              </a:xfrm>
              <a:prstGeom prst="roundRect">
                <a:avLst>
                  <a:gd name="adj" fmla="val 50000"/>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817D2EE8-48AA-E523-1F6D-55C9095E927B}"/>
                  </a:ext>
                </a:extLst>
              </p:cNvPr>
              <p:cNvSpPr/>
              <p:nvPr/>
            </p:nvSpPr>
            <p:spPr>
              <a:xfrm>
                <a:off x="1200103" y="2368070"/>
                <a:ext cx="3536195" cy="264115"/>
              </a:xfrm>
              <a:prstGeom prst="rect">
                <a:avLst/>
              </a:prstGeom>
            </p:spPr>
            <p:txBody>
              <a:bodyPr wrap="square" lIns="0" tIns="0" rIns="0" bIns="0">
                <a:spAutoFit/>
              </a:bodyPr>
              <a:lstStyle/>
              <a:p>
                <a:r>
                  <a:rPr lang="en-US" sz="1600" i="1" dirty="0">
                    <a:solidFill>
                      <a:srgbClr val="002060"/>
                    </a:solidFill>
                    <a:latin typeface="+mj-lt"/>
                    <a:cs typeface="Segoe UI" panose="020B0502040204020203" pitchFamily="34" charset="0"/>
                  </a:rPr>
                  <a:t>Women prefer pink taxis</a:t>
                </a:r>
              </a:p>
            </p:txBody>
          </p:sp>
        </p:grpSp>
        <p:grpSp>
          <p:nvGrpSpPr>
            <p:cNvPr id="26" name="Group 25">
              <a:extLst>
                <a:ext uri="{FF2B5EF4-FFF2-40B4-BE49-F238E27FC236}">
                  <a16:creationId xmlns:a16="http://schemas.microsoft.com/office/drawing/2014/main" id="{584CE779-14EA-5EB7-2186-6F18AC1ABF10}"/>
                </a:ext>
              </a:extLst>
            </p:cNvPr>
            <p:cNvGrpSpPr/>
            <p:nvPr/>
          </p:nvGrpSpPr>
          <p:grpSpPr>
            <a:xfrm>
              <a:off x="518433" y="3029157"/>
              <a:ext cx="4185433" cy="277601"/>
              <a:chOff x="518433" y="2768281"/>
              <a:chExt cx="4185433" cy="277601"/>
            </a:xfrm>
          </p:grpSpPr>
          <p:sp>
            <p:nvSpPr>
              <p:cNvPr id="30" name="Rectangle: Rounded Corners 29">
                <a:extLst>
                  <a:ext uri="{FF2B5EF4-FFF2-40B4-BE49-F238E27FC236}">
                    <a16:creationId xmlns:a16="http://schemas.microsoft.com/office/drawing/2014/main" id="{3CCE6C28-2AF7-A79F-AB26-89D8A6ACEEBA}"/>
                  </a:ext>
                </a:extLst>
              </p:cNvPr>
              <p:cNvSpPr/>
              <p:nvPr/>
            </p:nvSpPr>
            <p:spPr>
              <a:xfrm>
                <a:off x="518433" y="2813586"/>
                <a:ext cx="443592" cy="232296"/>
              </a:xfrm>
              <a:prstGeom prst="roundRect">
                <a:avLst>
                  <a:gd name="adj" fmla="val 50000"/>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479FEA71-5A9E-8714-3E2C-CABF0C2D7B66}"/>
                  </a:ext>
                </a:extLst>
              </p:cNvPr>
              <p:cNvSpPr/>
              <p:nvPr/>
            </p:nvSpPr>
            <p:spPr>
              <a:xfrm>
                <a:off x="1167671" y="2768281"/>
                <a:ext cx="3536195" cy="264115"/>
              </a:xfrm>
              <a:prstGeom prst="rect">
                <a:avLst/>
              </a:prstGeom>
            </p:spPr>
            <p:txBody>
              <a:bodyPr wrap="square" lIns="0" tIns="0" rIns="0" bIns="0">
                <a:spAutoFit/>
              </a:bodyPr>
              <a:lstStyle/>
              <a:p>
                <a:r>
                  <a:rPr lang="en-US" sz="1600" i="1" dirty="0">
                    <a:solidFill>
                      <a:srgbClr val="002060"/>
                    </a:solidFill>
                    <a:latin typeface="+mj-lt"/>
                    <a:cs typeface="Segoe UI" panose="020B0502040204020203" pitchFamily="34" charset="0"/>
                  </a:rPr>
                  <a:t>Age affect the color of taxi?</a:t>
                </a:r>
              </a:p>
            </p:txBody>
          </p:sp>
        </p:grpSp>
        <p:grpSp>
          <p:nvGrpSpPr>
            <p:cNvPr id="27" name="Group 26">
              <a:extLst>
                <a:ext uri="{FF2B5EF4-FFF2-40B4-BE49-F238E27FC236}">
                  <a16:creationId xmlns:a16="http://schemas.microsoft.com/office/drawing/2014/main" id="{2B8B53F9-7877-A704-1677-B1C582649E23}"/>
                </a:ext>
              </a:extLst>
            </p:cNvPr>
            <p:cNvGrpSpPr/>
            <p:nvPr/>
          </p:nvGrpSpPr>
          <p:grpSpPr>
            <a:xfrm>
              <a:off x="518433" y="3512966"/>
              <a:ext cx="4201583" cy="528232"/>
              <a:chOff x="518433" y="3049077"/>
              <a:chExt cx="4201583" cy="528232"/>
            </a:xfrm>
          </p:grpSpPr>
          <p:sp>
            <p:nvSpPr>
              <p:cNvPr id="28" name="Rectangle: Rounded Corners 27">
                <a:extLst>
                  <a:ext uri="{FF2B5EF4-FFF2-40B4-BE49-F238E27FC236}">
                    <a16:creationId xmlns:a16="http://schemas.microsoft.com/office/drawing/2014/main" id="{38FF43C0-2FAC-E8E5-2EC3-7EBEC5E172C1}"/>
                  </a:ext>
                </a:extLst>
              </p:cNvPr>
              <p:cNvSpPr/>
              <p:nvPr/>
            </p:nvSpPr>
            <p:spPr>
              <a:xfrm>
                <a:off x="518433" y="3158225"/>
                <a:ext cx="443592" cy="232296"/>
              </a:xfrm>
              <a:prstGeom prst="roundRect">
                <a:avLst>
                  <a:gd name="adj" fmla="val 50000"/>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32CB3880-AE8E-A7C5-B257-658B36BB94E0}"/>
                  </a:ext>
                </a:extLst>
              </p:cNvPr>
              <p:cNvSpPr/>
              <p:nvPr/>
            </p:nvSpPr>
            <p:spPr>
              <a:xfrm>
                <a:off x="1183821" y="3049077"/>
                <a:ext cx="3536195" cy="528232"/>
              </a:xfrm>
              <a:prstGeom prst="rect">
                <a:avLst/>
              </a:prstGeom>
            </p:spPr>
            <p:txBody>
              <a:bodyPr wrap="square" lIns="0" tIns="0" rIns="0" bIns="0">
                <a:spAutoFit/>
              </a:bodyPr>
              <a:lstStyle/>
              <a:p>
                <a:r>
                  <a:rPr lang="en-US" sz="1600" i="1" dirty="0">
                    <a:solidFill>
                      <a:srgbClr val="002060"/>
                    </a:solidFill>
                    <a:latin typeface="+mj-lt"/>
                    <a:cs typeface="Segoe UI" panose="020B0502040204020203" pitchFamily="34" charset="0"/>
                  </a:rPr>
                  <a:t>People prefer yellow or pink in any specific month</a:t>
                </a:r>
              </a:p>
            </p:txBody>
          </p:sp>
        </p:grpSp>
      </p:grpSp>
    </p:spTree>
    <p:extLst>
      <p:ext uri="{BB962C8B-B14F-4D97-AF65-F5344CB8AC3E}">
        <p14:creationId xmlns:p14="http://schemas.microsoft.com/office/powerpoint/2010/main" val="2855238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hidden="1">
            <a:extLst>
              <a:ext uri="{FF2B5EF4-FFF2-40B4-BE49-F238E27FC236}">
                <a16:creationId xmlns:a16="http://schemas.microsoft.com/office/drawing/2014/main" id="{6FF5F564-0C08-4A3C-8BAC-1FADF459417F}"/>
              </a:ext>
            </a:extLst>
          </p:cNvPr>
          <p:cNvSpPr>
            <a:spLocks noGrp="1"/>
          </p:cNvSpPr>
          <p:nvPr>
            <p:ph type="title"/>
          </p:nvPr>
        </p:nvSpPr>
        <p:spPr/>
        <p:txBody>
          <a:bodyPr/>
          <a:lstStyle/>
          <a:p>
            <a:r>
              <a:rPr lang="en-US" dirty="0"/>
              <a:t>Human resources slide 4</a:t>
            </a:r>
          </a:p>
        </p:txBody>
      </p:sp>
      <p:sp>
        <p:nvSpPr>
          <p:cNvPr id="2" name="Rectangle 1">
            <a:extLst>
              <a:ext uri="{FF2B5EF4-FFF2-40B4-BE49-F238E27FC236}">
                <a16:creationId xmlns:a16="http://schemas.microsoft.com/office/drawing/2014/main" id="{7E13C3B1-494F-0379-6674-2F9CF81DD7A0}"/>
              </a:ext>
            </a:extLst>
          </p:cNvPr>
          <p:cNvSpPr/>
          <p:nvPr/>
        </p:nvSpPr>
        <p:spPr>
          <a:xfrm>
            <a:off x="0" y="0"/>
            <a:ext cx="12192000" cy="10578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 name="Picture 2">
            <a:extLst>
              <a:ext uri="{FF2B5EF4-FFF2-40B4-BE49-F238E27FC236}">
                <a16:creationId xmlns:a16="http://schemas.microsoft.com/office/drawing/2014/main" id="{F586D14F-28BF-C837-7A91-332C0FC6C46B}"/>
              </a:ext>
            </a:extLst>
          </p:cNvPr>
          <p:cNvPicPr>
            <a:picLocks noChangeAspect="1"/>
          </p:cNvPicPr>
          <p:nvPr/>
        </p:nvPicPr>
        <p:blipFill>
          <a:blip r:embed="rId3"/>
          <a:stretch>
            <a:fillRect/>
          </a:stretch>
        </p:blipFill>
        <p:spPr>
          <a:xfrm>
            <a:off x="1" y="0"/>
            <a:ext cx="12192000" cy="1057835"/>
          </a:xfrm>
          <a:prstGeom prst="rect">
            <a:avLst/>
          </a:prstGeom>
        </p:spPr>
      </p:pic>
      <p:sp>
        <p:nvSpPr>
          <p:cNvPr id="29" name="TextBox 28">
            <a:extLst>
              <a:ext uri="{FF2B5EF4-FFF2-40B4-BE49-F238E27FC236}">
                <a16:creationId xmlns:a16="http://schemas.microsoft.com/office/drawing/2014/main" id="{BD430348-782F-7935-DC29-99AF4DD16259}"/>
              </a:ext>
            </a:extLst>
          </p:cNvPr>
          <p:cNvSpPr txBox="1"/>
          <p:nvPr/>
        </p:nvSpPr>
        <p:spPr>
          <a:xfrm>
            <a:off x="0" y="149894"/>
            <a:ext cx="12631271" cy="523220"/>
          </a:xfrm>
          <a:prstGeom prst="rect">
            <a:avLst/>
          </a:prstGeom>
          <a:noFill/>
        </p:spPr>
        <p:txBody>
          <a:bodyPr wrap="square">
            <a:spAutoFit/>
          </a:bodyPr>
          <a:lstStyle/>
          <a:p>
            <a:r>
              <a:rPr lang="en-US" sz="2800" b="1" dirty="0">
                <a:solidFill>
                  <a:srgbClr val="002060"/>
                </a:solidFill>
                <a:latin typeface="Segoe UI" panose="020B0502040204020203" pitchFamily="34" charset="0"/>
                <a:cs typeface="Segoe UI" panose="020B0502040204020203" pitchFamily="34" charset="0"/>
              </a:rPr>
              <a:t>Comparison of Yellow &amp; Pink Cab </a:t>
            </a:r>
          </a:p>
        </p:txBody>
      </p:sp>
      <p:sp>
        <p:nvSpPr>
          <p:cNvPr id="7" name="TextBox 6">
            <a:extLst>
              <a:ext uri="{FF2B5EF4-FFF2-40B4-BE49-F238E27FC236}">
                <a16:creationId xmlns:a16="http://schemas.microsoft.com/office/drawing/2014/main" id="{75FEE389-3D0C-A2F2-4F2C-64F704AB2E34}"/>
              </a:ext>
            </a:extLst>
          </p:cNvPr>
          <p:cNvSpPr txBox="1"/>
          <p:nvPr/>
        </p:nvSpPr>
        <p:spPr>
          <a:xfrm>
            <a:off x="535560" y="6061775"/>
            <a:ext cx="11264313" cy="369332"/>
          </a:xfrm>
          <a:prstGeom prst="rect">
            <a:avLst/>
          </a:prstGeom>
          <a:noFill/>
        </p:spPr>
        <p:txBody>
          <a:bodyPr wrap="square">
            <a:spAutoFit/>
          </a:bodyPr>
          <a:lstStyle/>
          <a:p>
            <a:r>
              <a:rPr lang="en-US" dirty="0">
                <a:latin typeface="Lato Extended"/>
              </a:rPr>
              <a:t>People tend to pay by card more than cash for both the company.</a:t>
            </a:r>
            <a:endParaRPr lang="en-IN" dirty="0">
              <a:latin typeface="Lato Extended"/>
            </a:endParaRPr>
          </a:p>
        </p:txBody>
      </p:sp>
      <p:pic>
        <p:nvPicPr>
          <p:cNvPr id="12298" name="Picture 10">
            <a:extLst>
              <a:ext uri="{FF2B5EF4-FFF2-40B4-BE49-F238E27FC236}">
                <a16:creationId xmlns:a16="http://schemas.microsoft.com/office/drawing/2014/main" id="{81E6E07C-1E92-7CE3-7E97-E260769AC22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36031" y="1193122"/>
            <a:ext cx="7119937" cy="47333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18988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hidden="1">
            <a:extLst>
              <a:ext uri="{FF2B5EF4-FFF2-40B4-BE49-F238E27FC236}">
                <a16:creationId xmlns:a16="http://schemas.microsoft.com/office/drawing/2014/main" id="{6FF5F564-0C08-4A3C-8BAC-1FADF459417F}"/>
              </a:ext>
            </a:extLst>
          </p:cNvPr>
          <p:cNvSpPr>
            <a:spLocks noGrp="1"/>
          </p:cNvSpPr>
          <p:nvPr>
            <p:ph type="title"/>
          </p:nvPr>
        </p:nvSpPr>
        <p:spPr/>
        <p:txBody>
          <a:bodyPr/>
          <a:lstStyle/>
          <a:p>
            <a:r>
              <a:rPr lang="en-US" dirty="0"/>
              <a:t>Human resources slide 4</a:t>
            </a:r>
          </a:p>
        </p:txBody>
      </p:sp>
      <p:sp>
        <p:nvSpPr>
          <p:cNvPr id="2" name="Rectangle 1">
            <a:extLst>
              <a:ext uri="{FF2B5EF4-FFF2-40B4-BE49-F238E27FC236}">
                <a16:creationId xmlns:a16="http://schemas.microsoft.com/office/drawing/2014/main" id="{7E13C3B1-494F-0379-6674-2F9CF81DD7A0}"/>
              </a:ext>
            </a:extLst>
          </p:cNvPr>
          <p:cNvSpPr/>
          <p:nvPr/>
        </p:nvSpPr>
        <p:spPr>
          <a:xfrm>
            <a:off x="0" y="0"/>
            <a:ext cx="12192000" cy="10578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 name="Picture 2">
            <a:extLst>
              <a:ext uri="{FF2B5EF4-FFF2-40B4-BE49-F238E27FC236}">
                <a16:creationId xmlns:a16="http://schemas.microsoft.com/office/drawing/2014/main" id="{F586D14F-28BF-C837-7A91-332C0FC6C46B}"/>
              </a:ext>
            </a:extLst>
          </p:cNvPr>
          <p:cNvPicPr>
            <a:picLocks noChangeAspect="1"/>
          </p:cNvPicPr>
          <p:nvPr/>
        </p:nvPicPr>
        <p:blipFill>
          <a:blip r:embed="rId3"/>
          <a:stretch>
            <a:fillRect/>
          </a:stretch>
        </p:blipFill>
        <p:spPr>
          <a:xfrm>
            <a:off x="1" y="0"/>
            <a:ext cx="12192000" cy="1057835"/>
          </a:xfrm>
          <a:prstGeom prst="rect">
            <a:avLst/>
          </a:prstGeom>
        </p:spPr>
      </p:pic>
      <p:sp>
        <p:nvSpPr>
          <p:cNvPr id="29" name="TextBox 28">
            <a:extLst>
              <a:ext uri="{FF2B5EF4-FFF2-40B4-BE49-F238E27FC236}">
                <a16:creationId xmlns:a16="http://schemas.microsoft.com/office/drawing/2014/main" id="{BD430348-782F-7935-DC29-99AF4DD16259}"/>
              </a:ext>
            </a:extLst>
          </p:cNvPr>
          <p:cNvSpPr txBox="1"/>
          <p:nvPr/>
        </p:nvSpPr>
        <p:spPr>
          <a:xfrm>
            <a:off x="0" y="149894"/>
            <a:ext cx="12631271" cy="523220"/>
          </a:xfrm>
          <a:prstGeom prst="rect">
            <a:avLst/>
          </a:prstGeom>
          <a:noFill/>
        </p:spPr>
        <p:txBody>
          <a:bodyPr wrap="square">
            <a:spAutoFit/>
          </a:bodyPr>
          <a:lstStyle/>
          <a:p>
            <a:r>
              <a:rPr lang="en-US" sz="2800" b="1" dirty="0">
                <a:solidFill>
                  <a:srgbClr val="002060"/>
                </a:solidFill>
                <a:latin typeface="Segoe UI" panose="020B0502040204020203" pitchFamily="34" charset="0"/>
                <a:cs typeface="Segoe UI" panose="020B0502040204020203" pitchFamily="34" charset="0"/>
              </a:rPr>
              <a:t>Comparison of Yellow &amp; Pink Cab </a:t>
            </a:r>
          </a:p>
        </p:txBody>
      </p:sp>
      <p:sp>
        <p:nvSpPr>
          <p:cNvPr id="5" name="TextBox 4">
            <a:extLst>
              <a:ext uri="{FF2B5EF4-FFF2-40B4-BE49-F238E27FC236}">
                <a16:creationId xmlns:a16="http://schemas.microsoft.com/office/drawing/2014/main" id="{DA8DDFFB-B59C-1163-4646-8D65A5E7771B}"/>
              </a:ext>
            </a:extLst>
          </p:cNvPr>
          <p:cNvSpPr txBox="1"/>
          <p:nvPr/>
        </p:nvSpPr>
        <p:spPr>
          <a:xfrm>
            <a:off x="3896566" y="1076736"/>
            <a:ext cx="6378388" cy="369332"/>
          </a:xfrm>
          <a:prstGeom prst="rect">
            <a:avLst/>
          </a:prstGeom>
          <a:noFill/>
        </p:spPr>
        <p:txBody>
          <a:bodyPr wrap="square">
            <a:spAutoFit/>
          </a:bodyPr>
          <a:lstStyle/>
          <a:p>
            <a:r>
              <a:rPr lang="en-US" sz="1800" i="1" dirty="0">
                <a:solidFill>
                  <a:srgbClr val="002060"/>
                </a:solidFill>
                <a:latin typeface="+mj-lt"/>
                <a:cs typeface="Segoe UI" panose="020B0502040204020203" pitchFamily="34" charset="0"/>
              </a:rPr>
              <a:t>Does Profit of Company Depends on Gender </a:t>
            </a:r>
          </a:p>
        </p:txBody>
      </p:sp>
      <p:sp>
        <p:nvSpPr>
          <p:cNvPr id="7" name="TextBox 6">
            <a:extLst>
              <a:ext uri="{FF2B5EF4-FFF2-40B4-BE49-F238E27FC236}">
                <a16:creationId xmlns:a16="http://schemas.microsoft.com/office/drawing/2014/main" id="{75FEE389-3D0C-A2F2-4F2C-64F704AB2E34}"/>
              </a:ext>
            </a:extLst>
          </p:cNvPr>
          <p:cNvSpPr txBox="1"/>
          <p:nvPr/>
        </p:nvSpPr>
        <p:spPr>
          <a:xfrm>
            <a:off x="463843" y="6374916"/>
            <a:ext cx="11264313" cy="369332"/>
          </a:xfrm>
          <a:prstGeom prst="rect">
            <a:avLst/>
          </a:prstGeom>
          <a:noFill/>
        </p:spPr>
        <p:txBody>
          <a:bodyPr wrap="square">
            <a:spAutoFit/>
          </a:bodyPr>
          <a:lstStyle/>
          <a:p>
            <a:r>
              <a:rPr lang="en-IN" dirty="0">
                <a:latin typeface="Lato Extended"/>
              </a:rPr>
              <a:t>For both the Cab Company, Gender doesn’t affect the Profit </a:t>
            </a:r>
          </a:p>
        </p:txBody>
      </p:sp>
      <p:pic>
        <p:nvPicPr>
          <p:cNvPr id="13314" name="Picture 2">
            <a:extLst>
              <a:ext uri="{FF2B5EF4-FFF2-40B4-BE49-F238E27FC236}">
                <a16:creationId xmlns:a16="http://schemas.microsoft.com/office/drawing/2014/main" id="{8093EB22-EF85-AA6D-7079-06741C7D9AF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74015" y="1552630"/>
            <a:ext cx="6643968" cy="2347018"/>
          </a:xfrm>
          <a:prstGeom prst="rect">
            <a:avLst/>
          </a:prstGeom>
          <a:noFill/>
          <a:extLst>
            <a:ext uri="{909E8E84-426E-40DD-AFC4-6F175D3DCCD1}">
              <a14:hiddenFill xmlns:a14="http://schemas.microsoft.com/office/drawing/2010/main">
                <a:solidFill>
                  <a:srgbClr val="FFFFFF"/>
                </a:solidFill>
              </a14:hiddenFill>
            </a:ext>
          </a:extLst>
        </p:spPr>
      </p:pic>
      <p:pic>
        <p:nvPicPr>
          <p:cNvPr id="13316" name="Picture 4">
            <a:extLst>
              <a:ext uri="{FF2B5EF4-FFF2-40B4-BE49-F238E27FC236}">
                <a16:creationId xmlns:a16="http://schemas.microsoft.com/office/drawing/2014/main" id="{870B306E-BF07-D77B-0C5F-1F02D35D687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74015" y="3899648"/>
            <a:ext cx="6643968" cy="23470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76977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hidden="1">
            <a:extLst>
              <a:ext uri="{FF2B5EF4-FFF2-40B4-BE49-F238E27FC236}">
                <a16:creationId xmlns:a16="http://schemas.microsoft.com/office/drawing/2014/main" id="{6FF5F564-0C08-4A3C-8BAC-1FADF459417F}"/>
              </a:ext>
            </a:extLst>
          </p:cNvPr>
          <p:cNvSpPr>
            <a:spLocks noGrp="1"/>
          </p:cNvSpPr>
          <p:nvPr>
            <p:ph type="title"/>
          </p:nvPr>
        </p:nvSpPr>
        <p:spPr/>
        <p:txBody>
          <a:bodyPr/>
          <a:lstStyle/>
          <a:p>
            <a:r>
              <a:rPr lang="en-US" dirty="0"/>
              <a:t>Human resources slide 4</a:t>
            </a:r>
          </a:p>
        </p:txBody>
      </p:sp>
      <p:sp>
        <p:nvSpPr>
          <p:cNvPr id="2" name="Rectangle 1">
            <a:extLst>
              <a:ext uri="{FF2B5EF4-FFF2-40B4-BE49-F238E27FC236}">
                <a16:creationId xmlns:a16="http://schemas.microsoft.com/office/drawing/2014/main" id="{7E13C3B1-494F-0379-6674-2F9CF81DD7A0}"/>
              </a:ext>
            </a:extLst>
          </p:cNvPr>
          <p:cNvSpPr/>
          <p:nvPr/>
        </p:nvSpPr>
        <p:spPr>
          <a:xfrm>
            <a:off x="0" y="0"/>
            <a:ext cx="12192000" cy="10578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 name="Picture 2">
            <a:extLst>
              <a:ext uri="{FF2B5EF4-FFF2-40B4-BE49-F238E27FC236}">
                <a16:creationId xmlns:a16="http://schemas.microsoft.com/office/drawing/2014/main" id="{F586D14F-28BF-C837-7A91-332C0FC6C46B}"/>
              </a:ext>
            </a:extLst>
          </p:cNvPr>
          <p:cNvPicPr>
            <a:picLocks noChangeAspect="1"/>
          </p:cNvPicPr>
          <p:nvPr/>
        </p:nvPicPr>
        <p:blipFill>
          <a:blip r:embed="rId3"/>
          <a:stretch>
            <a:fillRect/>
          </a:stretch>
        </p:blipFill>
        <p:spPr>
          <a:xfrm>
            <a:off x="1" y="0"/>
            <a:ext cx="12192000" cy="1057835"/>
          </a:xfrm>
          <a:prstGeom prst="rect">
            <a:avLst/>
          </a:prstGeom>
        </p:spPr>
      </p:pic>
      <p:sp>
        <p:nvSpPr>
          <p:cNvPr id="29" name="TextBox 28">
            <a:extLst>
              <a:ext uri="{FF2B5EF4-FFF2-40B4-BE49-F238E27FC236}">
                <a16:creationId xmlns:a16="http://schemas.microsoft.com/office/drawing/2014/main" id="{BD430348-782F-7935-DC29-99AF4DD16259}"/>
              </a:ext>
            </a:extLst>
          </p:cNvPr>
          <p:cNvSpPr txBox="1"/>
          <p:nvPr/>
        </p:nvSpPr>
        <p:spPr>
          <a:xfrm>
            <a:off x="0" y="149894"/>
            <a:ext cx="12631271" cy="523220"/>
          </a:xfrm>
          <a:prstGeom prst="rect">
            <a:avLst/>
          </a:prstGeom>
          <a:noFill/>
        </p:spPr>
        <p:txBody>
          <a:bodyPr wrap="square">
            <a:spAutoFit/>
          </a:bodyPr>
          <a:lstStyle/>
          <a:p>
            <a:r>
              <a:rPr lang="en-US" sz="2800" b="1" dirty="0">
                <a:solidFill>
                  <a:srgbClr val="002060"/>
                </a:solidFill>
                <a:latin typeface="Segoe UI" panose="020B0502040204020203" pitchFamily="34" charset="0"/>
                <a:cs typeface="Segoe UI" panose="020B0502040204020203" pitchFamily="34" charset="0"/>
              </a:rPr>
              <a:t>Comparison of Yellow &amp; Pink Cab </a:t>
            </a:r>
          </a:p>
        </p:txBody>
      </p:sp>
      <p:sp>
        <p:nvSpPr>
          <p:cNvPr id="5" name="TextBox 4">
            <a:extLst>
              <a:ext uri="{FF2B5EF4-FFF2-40B4-BE49-F238E27FC236}">
                <a16:creationId xmlns:a16="http://schemas.microsoft.com/office/drawing/2014/main" id="{DA8DDFFB-B59C-1163-4646-8D65A5E7771B}"/>
              </a:ext>
            </a:extLst>
          </p:cNvPr>
          <p:cNvSpPr txBox="1"/>
          <p:nvPr/>
        </p:nvSpPr>
        <p:spPr>
          <a:xfrm>
            <a:off x="3896566" y="1076736"/>
            <a:ext cx="6378388" cy="369332"/>
          </a:xfrm>
          <a:prstGeom prst="rect">
            <a:avLst/>
          </a:prstGeom>
          <a:noFill/>
        </p:spPr>
        <p:txBody>
          <a:bodyPr wrap="square">
            <a:spAutoFit/>
          </a:bodyPr>
          <a:lstStyle/>
          <a:p>
            <a:r>
              <a:rPr lang="en-US" sz="1800" i="1" dirty="0">
                <a:solidFill>
                  <a:srgbClr val="002060"/>
                </a:solidFill>
                <a:latin typeface="+mj-lt"/>
                <a:cs typeface="Segoe UI" panose="020B0502040204020203" pitchFamily="34" charset="0"/>
              </a:rPr>
              <a:t>Is there any seasonality present</a:t>
            </a:r>
          </a:p>
        </p:txBody>
      </p:sp>
      <p:sp>
        <p:nvSpPr>
          <p:cNvPr id="7" name="TextBox 6">
            <a:extLst>
              <a:ext uri="{FF2B5EF4-FFF2-40B4-BE49-F238E27FC236}">
                <a16:creationId xmlns:a16="http://schemas.microsoft.com/office/drawing/2014/main" id="{75FEE389-3D0C-A2F2-4F2C-64F704AB2E34}"/>
              </a:ext>
            </a:extLst>
          </p:cNvPr>
          <p:cNvSpPr txBox="1"/>
          <p:nvPr/>
        </p:nvSpPr>
        <p:spPr>
          <a:xfrm>
            <a:off x="463843" y="6374916"/>
            <a:ext cx="11264313" cy="369332"/>
          </a:xfrm>
          <a:prstGeom prst="rect">
            <a:avLst/>
          </a:prstGeom>
          <a:noFill/>
        </p:spPr>
        <p:txBody>
          <a:bodyPr wrap="square">
            <a:spAutoFit/>
          </a:bodyPr>
          <a:lstStyle/>
          <a:p>
            <a:r>
              <a:rPr lang="en-IN" dirty="0">
                <a:latin typeface="Lato Extended"/>
              </a:rPr>
              <a:t>The Number of Trips for the month of Jan and dec are less as compared to other months</a:t>
            </a:r>
          </a:p>
        </p:txBody>
      </p:sp>
      <p:pic>
        <p:nvPicPr>
          <p:cNvPr id="1026" name="Picture 2">
            <a:extLst>
              <a:ext uri="{FF2B5EF4-FFF2-40B4-BE49-F238E27FC236}">
                <a16:creationId xmlns:a16="http://schemas.microsoft.com/office/drawing/2014/main" id="{8204CA4E-7A0C-03DE-8B47-BA2E16CF961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90638" y="1810871"/>
            <a:ext cx="9610725" cy="42803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64182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DCD96C-ADDF-4D9F-B790-CF6E3E55A9DB}"/>
              </a:ext>
            </a:extLst>
          </p:cNvPr>
          <p:cNvSpPr>
            <a:spLocks noGrp="1"/>
          </p:cNvSpPr>
          <p:nvPr>
            <p:ph type="title"/>
          </p:nvPr>
        </p:nvSpPr>
        <p:spPr/>
        <p:txBody>
          <a:bodyPr/>
          <a:lstStyle/>
          <a:p>
            <a:r>
              <a:rPr lang="en-US" dirty="0"/>
              <a:t>Key Takeaways</a:t>
            </a:r>
          </a:p>
        </p:txBody>
      </p:sp>
      <p:sp>
        <p:nvSpPr>
          <p:cNvPr id="7" name="Text Placeholder 6">
            <a:extLst>
              <a:ext uri="{FF2B5EF4-FFF2-40B4-BE49-F238E27FC236}">
                <a16:creationId xmlns:a16="http://schemas.microsoft.com/office/drawing/2014/main" id="{109BBFAA-ECE3-46DC-A227-38CCA1EED110}"/>
              </a:ext>
            </a:extLst>
          </p:cNvPr>
          <p:cNvSpPr>
            <a:spLocks noGrp="1"/>
          </p:cNvSpPr>
          <p:nvPr>
            <p:ph type="body" sz="quarter" idx="2"/>
          </p:nvPr>
        </p:nvSpPr>
        <p:spPr/>
        <p:txBody>
          <a:bodyPr/>
          <a:lstStyle/>
          <a:p>
            <a:r>
              <a:rPr lang="en-US" dirty="0"/>
              <a:t>1</a:t>
            </a:r>
          </a:p>
        </p:txBody>
      </p:sp>
      <p:sp>
        <p:nvSpPr>
          <p:cNvPr id="4" name="Footer Placeholder 3">
            <a:extLst>
              <a:ext uri="{FF2B5EF4-FFF2-40B4-BE49-F238E27FC236}">
                <a16:creationId xmlns:a16="http://schemas.microsoft.com/office/drawing/2014/main" id="{4D0104A1-25DB-4A49-B257-40CF6B30A4BF}"/>
              </a:ext>
            </a:extLst>
          </p:cNvPr>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FFCD6B"/>
                </a:solidFill>
                <a:effectLst/>
                <a:uLnTx/>
                <a:uFillTx/>
                <a:latin typeface="Speak Pro"/>
                <a:ea typeface="+mn-ea"/>
                <a:cs typeface="+mn-cs"/>
              </a:rPr>
              <a:t>Presentation Title</a:t>
            </a:r>
          </a:p>
        </p:txBody>
      </p:sp>
      <p:sp>
        <p:nvSpPr>
          <p:cNvPr id="5" name="Slide Number Placeholder 4">
            <a:extLst>
              <a:ext uri="{FF2B5EF4-FFF2-40B4-BE49-F238E27FC236}">
                <a16:creationId xmlns:a16="http://schemas.microsoft.com/office/drawing/2014/main" id="{3F040D52-4191-48B5-89BF-0F57F61C448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CBEC59-7FF9-4688-98DF-89832A0C9025}" type="slidenum">
              <a:rPr kumimoji="0" lang="en-US" sz="1200" b="0" i="1" u="none" strike="noStrike" kern="1200" cap="none" spc="0" normalizeH="0" baseline="0" noProof="0" smtClean="0">
                <a:ln>
                  <a:noFill/>
                </a:ln>
                <a:solidFill>
                  <a:srgbClr val="FFCD6B"/>
                </a:solidFill>
                <a:effectLst/>
                <a:uLnTx/>
                <a:uFillTx/>
                <a:latin typeface="Speak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1" u="none" strike="noStrike" kern="1200" cap="none" spc="0" normalizeH="0" baseline="0" noProof="0" dirty="0">
              <a:ln>
                <a:noFill/>
              </a:ln>
              <a:solidFill>
                <a:srgbClr val="FFCD6B"/>
              </a:solidFill>
              <a:effectLst/>
              <a:uLnTx/>
              <a:uFillTx/>
              <a:latin typeface="Speak Pro"/>
              <a:ea typeface="+mn-ea"/>
              <a:cs typeface="+mn-cs"/>
            </a:endParaRPr>
          </a:p>
        </p:txBody>
      </p:sp>
      <p:sp>
        <p:nvSpPr>
          <p:cNvPr id="29" name="Text Placeholder 28">
            <a:extLst>
              <a:ext uri="{FF2B5EF4-FFF2-40B4-BE49-F238E27FC236}">
                <a16:creationId xmlns:a16="http://schemas.microsoft.com/office/drawing/2014/main" id="{5BD9075D-1F42-4726-8EC6-EE8B416392BD}"/>
              </a:ext>
            </a:extLst>
          </p:cNvPr>
          <p:cNvSpPr>
            <a:spLocks noGrp="1"/>
          </p:cNvSpPr>
          <p:nvPr>
            <p:ph type="body" sz="quarter" idx="14"/>
          </p:nvPr>
        </p:nvSpPr>
        <p:spPr/>
        <p:txBody>
          <a:bodyPr/>
          <a:lstStyle/>
          <a:p>
            <a:r>
              <a:rPr lang="en-US" dirty="0"/>
              <a:t>20XX</a:t>
            </a:r>
          </a:p>
        </p:txBody>
      </p:sp>
      <p:sp>
        <p:nvSpPr>
          <p:cNvPr id="30" name="Text Placeholder 29">
            <a:extLst>
              <a:ext uri="{FF2B5EF4-FFF2-40B4-BE49-F238E27FC236}">
                <a16:creationId xmlns:a16="http://schemas.microsoft.com/office/drawing/2014/main" id="{0AC0E371-764C-41CA-9680-267350C7EE1C}"/>
              </a:ext>
            </a:extLst>
          </p:cNvPr>
          <p:cNvSpPr>
            <a:spLocks noGrp="1"/>
          </p:cNvSpPr>
          <p:nvPr>
            <p:ph type="body" sz="half" idx="16"/>
          </p:nvPr>
        </p:nvSpPr>
        <p:spPr/>
        <p:txBody>
          <a:bodyPr/>
          <a:lstStyle/>
          <a:p>
            <a:r>
              <a:rPr lang="en-US" dirty="0"/>
              <a:t>2</a:t>
            </a:r>
          </a:p>
        </p:txBody>
      </p:sp>
      <p:sp>
        <p:nvSpPr>
          <p:cNvPr id="31" name="Text Placeholder 30">
            <a:extLst>
              <a:ext uri="{FF2B5EF4-FFF2-40B4-BE49-F238E27FC236}">
                <a16:creationId xmlns:a16="http://schemas.microsoft.com/office/drawing/2014/main" id="{95712C8D-157C-4EF1-B565-889F5684F1BA}"/>
              </a:ext>
            </a:extLst>
          </p:cNvPr>
          <p:cNvSpPr>
            <a:spLocks noGrp="1"/>
          </p:cNvSpPr>
          <p:nvPr>
            <p:ph type="body" sz="half" idx="17"/>
          </p:nvPr>
        </p:nvSpPr>
        <p:spPr/>
        <p:txBody>
          <a:bodyPr/>
          <a:lstStyle/>
          <a:p>
            <a:r>
              <a:rPr lang="en-US" dirty="0"/>
              <a:t>3</a:t>
            </a:r>
          </a:p>
        </p:txBody>
      </p:sp>
      <p:sp>
        <p:nvSpPr>
          <p:cNvPr id="32" name="Text Placeholder 31">
            <a:extLst>
              <a:ext uri="{FF2B5EF4-FFF2-40B4-BE49-F238E27FC236}">
                <a16:creationId xmlns:a16="http://schemas.microsoft.com/office/drawing/2014/main" id="{188B3941-E817-44DE-8D5A-DCA0DAB61823}"/>
              </a:ext>
            </a:extLst>
          </p:cNvPr>
          <p:cNvSpPr>
            <a:spLocks noGrp="1"/>
          </p:cNvSpPr>
          <p:nvPr>
            <p:ph type="body" sz="half" idx="18"/>
          </p:nvPr>
        </p:nvSpPr>
        <p:spPr/>
        <p:txBody>
          <a:bodyPr/>
          <a:lstStyle/>
          <a:p>
            <a:r>
              <a:rPr lang="en-US" dirty="0"/>
              <a:t>4</a:t>
            </a:r>
          </a:p>
        </p:txBody>
      </p:sp>
      <p:sp>
        <p:nvSpPr>
          <p:cNvPr id="33" name="Text Placeholder 32">
            <a:extLst>
              <a:ext uri="{FF2B5EF4-FFF2-40B4-BE49-F238E27FC236}">
                <a16:creationId xmlns:a16="http://schemas.microsoft.com/office/drawing/2014/main" id="{20613223-43E0-4B37-AFB8-C0C5F47750A5}"/>
              </a:ext>
            </a:extLst>
          </p:cNvPr>
          <p:cNvSpPr>
            <a:spLocks noGrp="1"/>
          </p:cNvSpPr>
          <p:nvPr>
            <p:ph type="body" sz="half" idx="19"/>
          </p:nvPr>
        </p:nvSpPr>
        <p:spPr/>
        <p:txBody>
          <a:bodyPr/>
          <a:lstStyle/>
          <a:p>
            <a:r>
              <a:rPr lang="en-US" dirty="0"/>
              <a:t>5</a:t>
            </a:r>
          </a:p>
        </p:txBody>
      </p:sp>
      <p:sp>
        <p:nvSpPr>
          <p:cNvPr id="34" name="Text Placeholder 33">
            <a:extLst>
              <a:ext uri="{FF2B5EF4-FFF2-40B4-BE49-F238E27FC236}">
                <a16:creationId xmlns:a16="http://schemas.microsoft.com/office/drawing/2014/main" id="{3C4E060E-0CFB-411A-B226-CDA349703288}"/>
              </a:ext>
            </a:extLst>
          </p:cNvPr>
          <p:cNvSpPr>
            <a:spLocks noGrp="1"/>
          </p:cNvSpPr>
          <p:nvPr>
            <p:ph type="body" sz="half" idx="20"/>
          </p:nvPr>
        </p:nvSpPr>
        <p:spPr/>
        <p:txBody>
          <a:bodyPr/>
          <a:lstStyle/>
          <a:p>
            <a:r>
              <a:rPr lang="en-US" dirty="0"/>
              <a:t>6</a:t>
            </a:r>
          </a:p>
        </p:txBody>
      </p:sp>
      <p:sp>
        <p:nvSpPr>
          <p:cNvPr id="35" name="Text Placeholder 34">
            <a:extLst>
              <a:ext uri="{FF2B5EF4-FFF2-40B4-BE49-F238E27FC236}">
                <a16:creationId xmlns:a16="http://schemas.microsoft.com/office/drawing/2014/main" id="{736BA5EA-18C4-4263-BDB0-C57CB168D0AF}"/>
              </a:ext>
            </a:extLst>
          </p:cNvPr>
          <p:cNvSpPr>
            <a:spLocks noGrp="1"/>
          </p:cNvSpPr>
          <p:nvPr>
            <p:ph type="body" sz="half" idx="21"/>
          </p:nvPr>
        </p:nvSpPr>
        <p:spPr/>
        <p:txBody>
          <a:bodyPr>
            <a:normAutofit fontScale="92500" lnSpcReduction="20000"/>
          </a:bodyPr>
          <a:lstStyle/>
          <a:p>
            <a:r>
              <a:rPr lang="en-US" dirty="0">
                <a:latin typeface="Lato Extended"/>
              </a:rPr>
              <a:t>Yellow Cabs have more Users than Pink Cab</a:t>
            </a:r>
            <a:endParaRPr lang="en-IN" dirty="0">
              <a:latin typeface="Lato Extended"/>
            </a:endParaRPr>
          </a:p>
        </p:txBody>
      </p:sp>
      <p:sp>
        <p:nvSpPr>
          <p:cNvPr id="36" name="Text Placeholder 35">
            <a:extLst>
              <a:ext uri="{FF2B5EF4-FFF2-40B4-BE49-F238E27FC236}">
                <a16:creationId xmlns:a16="http://schemas.microsoft.com/office/drawing/2014/main" id="{69F05205-BC24-4284-BB47-960282D011ED}"/>
              </a:ext>
            </a:extLst>
          </p:cNvPr>
          <p:cNvSpPr>
            <a:spLocks noGrp="1"/>
          </p:cNvSpPr>
          <p:nvPr>
            <p:ph type="body" sz="half" idx="22"/>
          </p:nvPr>
        </p:nvSpPr>
        <p:spPr/>
        <p:txBody>
          <a:bodyPr>
            <a:normAutofit fontScale="92500" lnSpcReduction="20000"/>
          </a:bodyPr>
          <a:lstStyle/>
          <a:p>
            <a:r>
              <a:rPr lang="en-IN" dirty="0">
                <a:latin typeface="Lato Extended"/>
              </a:rPr>
              <a:t>For both the Cab Company, Gender doesn’t affect the Profit </a:t>
            </a:r>
          </a:p>
        </p:txBody>
      </p:sp>
      <p:sp>
        <p:nvSpPr>
          <p:cNvPr id="37" name="Text Placeholder 36">
            <a:extLst>
              <a:ext uri="{FF2B5EF4-FFF2-40B4-BE49-F238E27FC236}">
                <a16:creationId xmlns:a16="http://schemas.microsoft.com/office/drawing/2014/main" id="{D78092F6-F4AA-40B6-B5DE-CEA37AB1A9D2}"/>
              </a:ext>
            </a:extLst>
          </p:cNvPr>
          <p:cNvSpPr>
            <a:spLocks noGrp="1"/>
          </p:cNvSpPr>
          <p:nvPr>
            <p:ph type="body" sz="half" idx="23"/>
          </p:nvPr>
        </p:nvSpPr>
        <p:spPr/>
        <p:txBody>
          <a:bodyPr>
            <a:normAutofit fontScale="70000" lnSpcReduction="20000"/>
          </a:bodyPr>
          <a:lstStyle/>
          <a:p>
            <a:r>
              <a:rPr lang="en-IN" dirty="0">
                <a:latin typeface="Lato Extended"/>
              </a:rPr>
              <a:t>Both the companies are facing losses in recent year, but the margin of yellow cab is more than pink cab</a:t>
            </a:r>
          </a:p>
        </p:txBody>
      </p:sp>
      <p:sp>
        <p:nvSpPr>
          <p:cNvPr id="38" name="Text Placeholder 37">
            <a:extLst>
              <a:ext uri="{FF2B5EF4-FFF2-40B4-BE49-F238E27FC236}">
                <a16:creationId xmlns:a16="http://schemas.microsoft.com/office/drawing/2014/main" id="{4EC928A2-6A4A-452E-8823-81F26EA40C9C}"/>
              </a:ext>
            </a:extLst>
          </p:cNvPr>
          <p:cNvSpPr>
            <a:spLocks noGrp="1"/>
          </p:cNvSpPr>
          <p:nvPr>
            <p:ph type="body" sz="half" idx="24"/>
          </p:nvPr>
        </p:nvSpPr>
        <p:spPr/>
        <p:txBody>
          <a:bodyPr>
            <a:normAutofit fontScale="92500" lnSpcReduction="20000"/>
          </a:bodyPr>
          <a:lstStyle/>
          <a:p>
            <a:r>
              <a:rPr lang="en-US" dirty="0"/>
              <a:t>There is no proof that females prefer pink taxis than yellow </a:t>
            </a:r>
            <a:endParaRPr lang="en-IN" dirty="0"/>
          </a:p>
        </p:txBody>
      </p:sp>
      <p:sp>
        <p:nvSpPr>
          <p:cNvPr id="39" name="Text Placeholder 38">
            <a:extLst>
              <a:ext uri="{FF2B5EF4-FFF2-40B4-BE49-F238E27FC236}">
                <a16:creationId xmlns:a16="http://schemas.microsoft.com/office/drawing/2014/main" id="{0388AEE0-2630-4EEB-80E0-53D74792BE97}"/>
              </a:ext>
            </a:extLst>
          </p:cNvPr>
          <p:cNvSpPr>
            <a:spLocks noGrp="1"/>
          </p:cNvSpPr>
          <p:nvPr>
            <p:ph type="body" sz="half" idx="25"/>
          </p:nvPr>
        </p:nvSpPr>
        <p:spPr/>
        <p:txBody>
          <a:bodyPr>
            <a:normAutofit fontScale="92500" lnSpcReduction="20000"/>
          </a:bodyPr>
          <a:lstStyle/>
          <a:p>
            <a:r>
              <a:rPr lang="en-US" dirty="0"/>
              <a:t>People from New York city more cabs as compared to other cities</a:t>
            </a:r>
            <a:endParaRPr lang="en-IN" dirty="0"/>
          </a:p>
        </p:txBody>
      </p:sp>
      <p:sp>
        <p:nvSpPr>
          <p:cNvPr id="40" name="Text Placeholder 39">
            <a:extLst>
              <a:ext uri="{FF2B5EF4-FFF2-40B4-BE49-F238E27FC236}">
                <a16:creationId xmlns:a16="http://schemas.microsoft.com/office/drawing/2014/main" id="{F5F658D4-342A-4944-98F5-EC1761CC401B}"/>
              </a:ext>
            </a:extLst>
          </p:cNvPr>
          <p:cNvSpPr>
            <a:spLocks noGrp="1"/>
          </p:cNvSpPr>
          <p:nvPr>
            <p:ph type="body" sz="half" idx="26"/>
          </p:nvPr>
        </p:nvSpPr>
        <p:spPr/>
        <p:txBody>
          <a:bodyPr>
            <a:normAutofit fontScale="92500" lnSpcReduction="20000"/>
          </a:bodyPr>
          <a:lstStyle/>
          <a:p>
            <a:r>
              <a:rPr lang="en-US" dirty="0"/>
              <a:t>Price Charged is not dependent on the number of users</a:t>
            </a:r>
          </a:p>
        </p:txBody>
      </p:sp>
      <p:pic>
        <p:nvPicPr>
          <p:cNvPr id="51" name="Picture Placeholder 50" descr="Paper">
            <a:extLst>
              <a:ext uri="{FF2B5EF4-FFF2-40B4-BE49-F238E27FC236}">
                <a16:creationId xmlns:a16="http://schemas.microsoft.com/office/drawing/2014/main" id="{FFC09231-9C4D-4246-A535-C36907194980}"/>
              </a:ext>
            </a:extLst>
          </p:cNvPr>
          <p:cNvPicPr>
            <a:picLocks noGrp="1" noChangeAspect="1"/>
          </p:cNvPicPr>
          <p:nvPr>
            <p:ph type="pic" sz="quarter" idx="27"/>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928940" y="1757980"/>
            <a:ext cx="862926" cy="864000"/>
          </a:xfrm>
        </p:spPr>
      </p:pic>
      <p:pic>
        <p:nvPicPr>
          <p:cNvPr id="59" name="Picture Placeholder 58" descr="Stopwatch">
            <a:extLst>
              <a:ext uri="{FF2B5EF4-FFF2-40B4-BE49-F238E27FC236}">
                <a16:creationId xmlns:a16="http://schemas.microsoft.com/office/drawing/2014/main" id="{254CDD44-0160-47AE-934F-2D936D20C7FF}"/>
              </a:ext>
            </a:extLst>
          </p:cNvPr>
          <p:cNvPicPr>
            <a:picLocks noGrp="1" noChangeAspect="1"/>
          </p:cNvPicPr>
          <p:nvPr>
            <p:ph type="pic" sz="quarter" idx="31"/>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p:pic>
      <p:pic>
        <p:nvPicPr>
          <p:cNvPr id="61" name="Picture Placeholder 60" descr="Target">
            <a:extLst>
              <a:ext uri="{FF2B5EF4-FFF2-40B4-BE49-F238E27FC236}">
                <a16:creationId xmlns:a16="http://schemas.microsoft.com/office/drawing/2014/main" id="{ED39021A-AD0E-4A23-A73D-402E0578804C}"/>
              </a:ext>
            </a:extLst>
          </p:cNvPr>
          <p:cNvPicPr>
            <a:picLocks noGrp="1" noChangeAspect="1"/>
          </p:cNvPicPr>
          <p:nvPr>
            <p:ph type="pic" sz="quarter" idx="32"/>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p:pic>
      <p:pic>
        <p:nvPicPr>
          <p:cNvPr id="71" name="Picture Placeholder 70" descr="Checklist RTL">
            <a:extLst>
              <a:ext uri="{FF2B5EF4-FFF2-40B4-BE49-F238E27FC236}">
                <a16:creationId xmlns:a16="http://schemas.microsoft.com/office/drawing/2014/main" id="{76E10F36-72C7-48D2-92C9-EB0F25D8477E}"/>
              </a:ext>
            </a:extLst>
          </p:cNvPr>
          <p:cNvPicPr>
            <a:picLocks noGrp="1" noChangeAspect="1"/>
          </p:cNvPicPr>
          <p:nvPr>
            <p:ph type="pic" sz="quarter" idx="28"/>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4432166" y="1757980"/>
            <a:ext cx="867600" cy="868680"/>
          </a:xfrm>
        </p:spPr>
      </p:pic>
      <p:pic>
        <p:nvPicPr>
          <p:cNvPr id="73" name="Picture Placeholder 72" descr="List">
            <a:extLst>
              <a:ext uri="{FF2B5EF4-FFF2-40B4-BE49-F238E27FC236}">
                <a16:creationId xmlns:a16="http://schemas.microsoft.com/office/drawing/2014/main" id="{840D31A1-AED1-47FF-A23F-DF37F6745DEF}"/>
              </a:ext>
            </a:extLst>
          </p:cNvPr>
          <p:cNvPicPr>
            <a:picLocks noGrp="1" noChangeAspect="1"/>
          </p:cNvPicPr>
          <p:nvPr>
            <p:ph type="pic" sz="quarter" idx="29"/>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7967476" y="1757980"/>
            <a:ext cx="867600" cy="868680"/>
          </a:xfrm>
        </p:spPr>
      </p:pic>
      <p:pic>
        <p:nvPicPr>
          <p:cNvPr id="77" name="Picture Placeholder 76" descr="Bullseye">
            <a:extLst>
              <a:ext uri="{FF2B5EF4-FFF2-40B4-BE49-F238E27FC236}">
                <a16:creationId xmlns:a16="http://schemas.microsoft.com/office/drawing/2014/main" id="{97C0FBD8-CC2C-4B3C-BEA4-C0AF2C3DED1B}"/>
              </a:ext>
            </a:extLst>
          </p:cNvPr>
          <p:cNvPicPr>
            <a:picLocks noGrp="1" noChangeAspect="1"/>
          </p:cNvPicPr>
          <p:nvPr>
            <p:ph type="pic" sz="quarter" idx="30"/>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p:pic>
    </p:spTree>
    <p:extLst>
      <p:ext uri="{BB962C8B-B14F-4D97-AF65-F5344CB8AC3E}">
        <p14:creationId xmlns:p14="http://schemas.microsoft.com/office/powerpoint/2010/main" val="40773208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Title 52" hidden="1">
            <a:extLst>
              <a:ext uri="{FF2B5EF4-FFF2-40B4-BE49-F238E27FC236}">
                <a16:creationId xmlns:a16="http://schemas.microsoft.com/office/drawing/2014/main" id="{6BCAF586-A14B-4A3B-A249-655ADDBB3A4C}"/>
              </a:ext>
            </a:extLst>
          </p:cNvPr>
          <p:cNvSpPr>
            <a:spLocks noGrp="1"/>
          </p:cNvSpPr>
          <p:nvPr>
            <p:ph type="title"/>
          </p:nvPr>
        </p:nvSpPr>
        <p:spPr/>
        <p:txBody>
          <a:bodyPr/>
          <a:lstStyle/>
          <a:p>
            <a:r>
              <a:rPr lang="en-US" dirty="0"/>
              <a:t>Human resources slide 8</a:t>
            </a:r>
          </a:p>
        </p:txBody>
      </p:sp>
      <p:sp>
        <p:nvSpPr>
          <p:cNvPr id="3" name="TextBox 2">
            <a:extLst>
              <a:ext uri="{FF2B5EF4-FFF2-40B4-BE49-F238E27FC236}">
                <a16:creationId xmlns:a16="http://schemas.microsoft.com/office/drawing/2014/main" id="{CE6AF7FE-5978-4B5F-90E1-044AC25EC230}"/>
              </a:ext>
            </a:extLst>
          </p:cNvPr>
          <p:cNvSpPr txBox="1"/>
          <p:nvPr/>
        </p:nvSpPr>
        <p:spPr>
          <a:xfrm>
            <a:off x="726781" y="273553"/>
            <a:ext cx="5369219" cy="405205"/>
          </a:xfrm>
          <a:prstGeom prst="rect">
            <a:avLst/>
          </a:prstGeom>
          <a:noFill/>
        </p:spPr>
        <p:txBody>
          <a:bodyPr wrap="square" lIns="0" tIns="0" rIns="0" bIns="0" rtlCol="0">
            <a:noAutofit/>
          </a:bodyPr>
          <a:lstStyle>
            <a:defPPr>
              <a:defRPr lang="en-US"/>
            </a:defPPr>
            <a:lvl1pPr>
              <a:lnSpc>
                <a:spcPts val="4000"/>
              </a:lnSpc>
              <a:defRPr sz="3600" b="1">
                <a:solidFill>
                  <a:srgbClr val="002060"/>
                </a:solidFill>
                <a:latin typeface="Segoe UI" panose="020B0502040204020203" pitchFamily="34" charset="0"/>
                <a:cs typeface="Segoe UI" panose="020B0502040204020203" pitchFamily="34" charset="0"/>
              </a:defRPr>
            </a:lvl1pPr>
          </a:lstStyle>
          <a:p>
            <a:r>
              <a:rPr lang="en-US" sz="3200" dirty="0"/>
              <a:t>Recommendations</a:t>
            </a:r>
          </a:p>
        </p:txBody>
      </p:sp>
      <p:sp>
        <p:nvSpPr>
          <p:cNvPr id="5" name="TextBox 4">
            <a:extLst>
              <a:ext uri="{FF2B5EF4-FFF2-40B4-BE49-F238E27FC236}">
                <a16:creationId xmlns:a16="http://schemas.microsoft.com/office/drawing/2014/main" id="{11FEAF3D-6FC9-46CB-B4A4-9B8CA760AE20}"/>
              </a:ext>
            </a:extLst>
          </p:cNvPr>
          <p:cNvSpPr txBox="1"/>
          <p:nvPr/>
        </p:nvSpPr>
        <p:spPr>
          <a:xfrm>
            <a:off x="726781" y="1091005"/>
            <a:ext cx="5369219" cy="984885"/>
          </a:xfrm>
          <a:prstGeom prst="rect">
            <a:avLst/>
          </a:prstGeom>
        </p:spPr>
        <p:txBody>
          <a:bodyPr wrap="square" lIns="0" tIns="0" rIns="0" bIns="0">
            <a:spAutoFit/>
          </a:bodyPr>
          <a:lstStyle>
            <a:defPPr>
              <a:defRPr lang="en-US"/>
            </a:defPPr>
            <a:lvl1pPr>
              <a:defRPr sz="1600" i="1">
                <a:solidFill>
                  <a:srgbClr val="002060"/>
                </a:solidFill>
                <a:latin typeface="+mj-lt"/>
                <a:cs typeface="Segoe UI" panose="020B0502040204020203" pitchFamily="34" charset="0"/>
              </a:defRPr>
            </a:lvl1pPr>
          </a:lstStyle>
          <a:p>
            <a:r>
              <a:rPr lang="en-US" i="0" dirty="0"/>
              <a:t>The Yellow Cab Firm will be recommended for investment when we analyze both Cab Firms in terms of total market profit share, total user share, yearly income, and the number of kilometers travelled by users.</a:t>
            </a:r>
            <a:endParaRPr lang="en-US" dirty="0"/>
          </a:p>
        </p:txBody>
      </p:sp>
      <p:pic>
        <p:nvPicPr>
          <p:cNvPr id="163" name="Picture 162" descr="This image is of two sets of hands putting puzzle pieces together. ">
            <a:extLst>
              <a:ext uri="{FF2B5EF4-FFF2-40B4-BE49-F238E27FC236}">
                <a16:creationId xmlns:a16="http://schemas.microsoft.com/office/drawing/2014/main" id="{AB835B29-19DB-41C9-9C29-FB52358C44C7}"/>
              </a:ext>
            </a:extLst>
          </p:cNvPr>
          <p:cNvPicPr>
            <a:picLocks noChangeAspect="1"/>
          </p:cNvPicPr>
          <p:nvPr/>
        </p:nvPicPr>
        <p:blipFill rotWithShape="1">
          <a:blip r:embed="rId3"/>
          <a:srcRect r="15224"/>
          <a:stretch/>
        </p:blipFill>
        <p:spPr>
          <a:xfrm>
            <a:off x="7548019" y="0"/>
            <a:ext cx="4643982" cy="6858000"/>
          </a:xfrm>
          <a:prstGeom prst="rect">
            <a:avLst/>
          </a:prstGeom>
        </p:spPr>
      </p:pic>
    </p:spTree>
    <p:extLst>
      <p:ext uri="{BB962C8B-B14F-4D97-AF65-F5344CB8AC3E}">
        <p14:creationId xmlns:p14="http://schemas.microsoft.com/office/powerpoint/2010/main" val="22253848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24" hidden="1">
            <a:extLst>
              <a:ext uri="{FF2B5EF4-FFF2-40B4-BE49-F238E27FC236}">
                <a16:creationId xmlns:a16="http://schemas.microsoft.com/office/drawing/2014/main" id="{24922840-A8AD-427F-889C-2B79CACC872F}"/>
              </a:ext>
            </a:extLst>
          </p:cNvPr>
          <p:cNvSpPr>
            <a:spLocks noGrp="1"/>
          </p:cNvSpPr>
          <p:nvPr>
            <p:ph type="title"/>
          </p:nvPr>
        </p:nvSpPr>
        <p:spPr/>
        <p:txBody>
          <a:bodyPr/>
          <a:lstStyle/>
          <a:p>
            <a:r>
              <a:rPr lang="en-US" dirty="0"/>
              <a:t>Human resources slide 10</a:t>
            </a:r>
          </a:p>
        </p:txBody>
      </p:sp>
      <p:grpSp>
        <p:nvGrpSpPr>
          <p:cNvPr id="5" name="Group 4" descr="This image is an icon of three human beings. ">
            <a:extLst>
              <a:ext uri="{FF2B5EF4-FFF2-40B4-BE49-F238E27FC236}">
                <a16:creationId xmlns:a16="http://schemas.microsoft.com/office/drawing/2014/main" id="{5D1C056A-1D7A-4D89-A2E0-446D9944C6FB}"/>
              </a:ext>
            </a:extLst>
          </p:cNvPr>
          <p:cNvGrpSpPr/>
          <p:nvPr/>
        </p:nvGrpSpPr>
        <p:grpSpPr>
          <a:xfrm>
            <a:off x="791651" y="3549996"/>
            <a:ext cx="569186" cy="530997"/>
            <a:chOff x="-27444701" y="-10180638"/>
            <a:chExt cx="10883901" cy="10153650"/>
          </a:xfrm>
          <a:solidFill>
            <a:schemeClr val="bg1">
              <a:lumMod val="50000"/>
            </a:schemeClr>
          </a:solidFill>
        </p:grpSpPr>
        <p:sp>
          <p:nvSpPr>
            <p:cNvPr id="6" name="Freeform 35">
              <a:extLst>
                <a:ext uri="{FF2B5EF4-FFF2-40B4-BE49-F238E27FC236}">
                  <a16:creationId xmlns:a16="http://schemas.microsoft.com/office/drawing/2014/main" id="{C9FAB44B-F1A9-406C-8DC0-7BC29AA64A5B}"/>
                </a:ext>
              </a:extLst>
            </p:cNvPr>
            <p:cNvSpPr>
              <a:spLocks/>
            </p:cNvSpPr>
            <p:nvPr/>
          </p:nvSpPr>
          <p:spPr bwMode="auto">
            <a:xfrm>
              <a:off x="-22969538" y="-10180638"/>
              <a:ext cx="1906588" cy="1978025"/>
            </a:xfrm>
            <a:custGeom>
              <a:avLst/>
              <a:gdLst>
                <a:gd name="T0" fmla="*/ 554 w 639"/>
                <a:gd name="T1" fmla="*/ 327 h 664"/>
                <a:gd name="T2" fmla="*/ 438 w 639"/>
                <a:gd name="T3" fmla="*/ 526 h 664"/>
                <a:gd name="T4" fmla="*/ 204 w 639"/>
                <a:gd name="T5" fmla="*/ 521 h 664"/>
                <a:gd name="T6" fmla="*/ 97 w 639"/>
                <a:gd name="T7" fmla="*/ 316 h 664"/>
                <a:gd name="T8" fmla="*/ 222 w 639"/>
                <a:gd name="T9" fmla="*/ 123 h 664"/>
                <a:gd name="T10" fmla="*/ 447 w 639"/>
                <a:gd name="T11" fmla="*/ 133 h 664"/>
                <a:gd name="T12" fmla="*/ 554 w 639"/>
                <a:gd name="T13" fmla="*/ 327 h 664"/>
                <a:gd name="T14" fmla="*/ 638 w 639"/>
                <a:gd name="T15" fmla="*/ 327 h 664"/>
                <a:gd name="T16" fmla="*/ 519 w 639"/>
                <a:gd name="T17" fmla="*/ 82 h 664"/>
                <a:gd name="T18" fmla="*/ 244 w 639"/>
                <a:gd name="T19" fmla="*/ 25 h 664"/>
                <a:gd name="T20" fmla="*/ 39 w 639"/>
                <a:gd name="T21" fmla="*/ 200 h 664"/>
                <a:gd name="T22" fmla="*/ 53 w 639"/>
                <a:gd name="T23" fmla="*/ 482 h 664"/>
                <a:gd name="T24" fmla="*/ 407 w 639"/>
                <a:gd name="T25" fmla="*/ 629 h 664"/>
                <a:gd name="T26" fmla="*/ 638 w 639"/>
                <a:gd name="T27" fmla="*/ 327 h 664"/>
                <a:gd name="T28" fmla="*/ 554 w 639"/>
                <a:gd name="T29" fmla="*/ 327 h 6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39" h="664">
                  <a:moveTo>
                    <a:pt x="554" y="327"/>
                  </a:moveTo>
                  <a:cubicBezTo>
                    <a:pt x="553" y="410"/>
                    <a:pt x="510" y="485"/>
                    <a:pt x="438" y="526"/>
                  </a:cubicBezTo>
                  <a:cubicBezTo>
                    <a:pt x="365" y="569"/>
                    <a:pt x="275" y="564"/>
                    <a:pt x="204" y="521"/>
                  </a:cubicBezTo>
                  <a:cubicBezTo>
                    <a:pt x="133" y="478"/>
                    <a:pt x="94" y="398"/>
                    <a:pt x="97" y="316"/>
                  </a:cubicBezTo>
                  <a:cubicBezTo>
                    <a:pt x="99" y="234"/>
                    <a:pt x="150" y="161"/>
                    <a:pt x="222" y="123"/>
                  </a:cubicBezTo>
                  <a:cubicBezTo>
                    <a:pt x="292" y="85"/>
                    <a:pt x="379" y="92"/>
                    <a:pt x="447" y="133"/>
                  </a:cubicBezTo>
                  <a:cubicBezTo>
                    <a:pt x="514" y="174"/>
                    <a:pt x="553" y="249"/>
                    <a:pt x="554" y="327"/>
                  </a:cubicBezTo>
                  <a:cubicBezTo>
                    <a:pt x="555" y="381"/>
                    <a:pt x="639" y="381"/>
                    <a:pt x="638" y="327"/>
                  </a:cubicBezTo>
                  <a:cubicBezTo>
                    <a:pt x="637" y="232"/>
                    <a:pt x="594" y="141"/>
                    <a:pt x="519" y="82"/>
                  </a:cubicBezTo>
                  <a:cubicBezTo>
                    <a:pt x="441" y="21"/>
                    <a:pt x="340" y="0"/>
                    <a:pt x="244" y="25"/>
                  </a:cubicBezTo>
                  <a:cubicBezTo>
                    <a:pt x="154" y="48"/>
                    <a:pt x="76" y="116"/>
                    <a:pt x="39" y="200"/>
                  </a:cubicBezTo>
                  <a:cubicBezTo>
                    <a:pt x="0" y="292"/>
                    <a:pt x="5" y="395"/>
                    <a:pt x="53" y="482"/>
                  </a:cubicBezTo>
                  <a:cubicBezTo>
                    <a:pt x="122" y="606"/>
                    <a:pt x="271" y="664"/>
                    <a:pt x="407" y="629"/>
                  </a:cubicBezTo>
                  <a:cubicBezTo>
                    <a:pt x="543" y="594"/>
                    <a:pt x="637" y="466"/>
                    <a:pt x="638" y="327"/>
                  </a:cubicBezTo>
                  <a:cubicBezTo>
                    <a:pt x="639" y="273"/>
                    <a:pt x="555" y="273"/>
                    <a:pt x="554" y="3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2060"/>
                </a:solidFill>
              </a:endParaRPr>
            </a:p>
          </p:txBody>
        </p:sp>
        <p:sp>
          <p:nvSpPr>
            <p:cNvPr id="7" name="Freeform 36">
              <a:extLst>
                <a:ext uri="{FF2B5EF4-FFF2-40B4-BE49-F238E27FC236}">
                  <a16:creationId xmlns:a16="http://schemas.microsoft.com/office/drawing/2014/main" id="{12B0F9D4-64CB-42CD-88AA-7E8CAD1F1229}"/>
                </a:ext>
              </a:extLst>
            </p:cNvPr>
            <p:cNvSpPr>
              <a:spLocks/>
            </p:cNvSpPr>
            <p:nvPr/>
          </p:nvSpPr>
          <p:spPr bwMode="auto">
            <a:xfrm>
              <a:off x="-23596600" y="-8610601"/>
              <a:ext cx="3186113" cy="2139950"/>
            </a:xfrm>
            <a:custGeom>
              <a:avLst/>
              <a:gdLst>
                <a:gd name="T0" fmla="*/ 846 w 1068"/>
                <a:gd name="T1" fmla="*/ 102 h 718"/>
                <a:gd name="T2" fmla="*/ 981 w 1068"/>
                <a:gd name="T3" fmla="*/ 330 h 718"/>
                <a:gd name="T4" fmla="*/ 981 w 1068"/>
                <a:gd name="T5" fmla="*/ 480 h 718"/>
                <a:gd name="T6" fmla="*/ 981 w 1068"/>
                <a:gd name="T7" fmla="*/ 559 h 718"/>
                <a:gd name="T8" fmla="*/ 961 w 1068"/>
                <a:gd name="T9" fmla="*/ 618 h 718"/>
                <a:gd name="T10" fmla="*/ 882 w 1068"/>
                <a:gd name="T11" fmla="*/ 634 h 718"/>
                <a:gd name="T12" fmla="*/ 214 w 1068"/>
                <a:gd name="T13" fmla="*/ 634 h 718"/>
                <a:gd name="T14" fmla="*/ 152 w 1068"/>
                <a:gd name="T15" fmla="*/ 634 h 718"/>
                <a:gd name="T16" fmla="*/ 90 w 1068"/>
                <a:gd name="T17" fmla="*/ 571 h 718"/>
                <a:gd name="T18" fmla="*/ 90 w 1068"/>
                <a:gd name="T19" fmla="*/ 524 h 718"/>
                <a:gd name="T20" fmla="*/ 90 w 1068"/>
                <a:gd name="T21" fmla="*/ 355 h 718"/>
                <a:gd name="T22" fmla="*/ 173 w 1068"/>
                <a:gd name="T23" fmla="*/ 144 h 718"/>
                <a:gd name="T24" fmla="*/ 222 w 1068"/>
                <a:gd name="T25" fmla="*/ 104 h 718"/>
                <a:gd name="T26" fmla="*/ 180 w 1068"/>
                <a:gd name="T27" fmla="*/ 31 h 718"/>
                <a:gd name="T28" fmla="*/ 13 w 1068"/>
                <a:gd name="T29" fmla="*/ 277 h 718"/>
                <a:gd name="T30" fmla="*/ 6 w 1068"/>
                <a:gd name="T31" fmla="*/ 448 h 718"/>
                <a:gd name="T32" fmla="*/ 9 w 1068"/>
                <a:gd name="T33" fmla="*/ 604 h 718"/>
                <a:gd name="T34" fmla="*/ 161 w 1068"/>
                <a:gd name="T35" fmla="*/ 718 h 718"/>
                <a:gd name="T36" fmla="*/ 805 w 1068"/>
                <a:gd name="T37" fmla="*/ 718 h 718"/>
                <a:gd name="T38" fmla="*/ 908 w 1068"/>
                <a:gd name="T39" fmla="*/ 718 h 718"/>
                <a:gd name="T40" fmla="*/ 1059 w 1068"/>
                <a:gd name="T41" fmla="*/ 615 h 718"/>
                <a:gd name="T42" fmla="*/ 1065 w 1068"/>
                <a:gd name="T43" fmla="*/ 545 h 718"/>
                <a:gd name="T44" fmla="*/ 1065 w 1068"/>
                <a:gd name="T45" fmla="*/ 456 h 718"/>
                <a:gd name="T46" fmla="*/ 1060 w 1068"/>
                <a:gd name="T47" fmla="*/ 288 h 718"/>
                <a:gd name="T48" fmla="*/ 888 w 1068"/>
                <a:gd name="T49" fmla="*/ 30 h 718"/>
                <a:gd name="T50" fmla="*/ 846 w 1068"/>
                <a:gd name="T51" fmla="*/ 102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68" h="718">
                  <a:moveTo>
                    <a:pt x="846" y="102"/>
                  </a:moveTo>
                  <a:cubicBezTo>
                    <a:pt x="924" y="152"/>
                    <a:pt x="975" y="237"/>
                    <a:pt x="981" y="330"/>
                  </a:cubicBezTo>
                  <a:cubicBezTo>
                    <a:pt x="984" y="379"/>
                    <a:pt x="981" y="430"/>
                    <a:pt x="981" y="480"/>
                  </a:cubicBezTo>
                  <a:cubicBezTo>
                    <a:pt x="981" y="506"/>
                    <a:pt x="981" y="533"/>
                    <a:pt x="981" y="559"/>
                  </a:cubicBezTo>
                  <a:cubicBezTo>
                    <a:pt x="981" y="583"/>
                    <a:pt x="978" y="601"/>
                    <a:pt x="961" y="618"/>
                  </a:cubicBezTo>
                  <a:cubicBezTo>
                    <a:pt x="941" y="638"/>
                    <a:pt x="910" y="634"/>
                    <a:pt x="882" y="634"/>
                  </a:cubicBezTo>
                  <a:cubicBezTo>
                    <a:pt x="659" y="634"/>
                    <a:pt x="436" y="634"/>
                    <a:pt x="214" y="634"/>
                  </a:cubicBezTo>
                  <a:cubicBezTo>
                    <a:pt x="193" y="634"/>
                    <a:pt x="173" y="634"/>
                    <a:pt x="152" y="634"/>
                  </a:cubicBezTo>
                  <a:cubicBezTo>
                    <a:pt x="117" y="634"/>
                    <a:pt x="90" y="606"/>
                    <a:pt x="90" y="571"/>
                  </a:cubicBezTo>
                  <a:cubicBezTo>
                    <a:pt x="89" y="556"/>
                    <a:pt x="90" y="540"/>
                    <a:pt x="90" y="524"/>
                  </a:cubicBezTo>
                  <a:cubicBezTo>
                    <a:pt x="90" y="468"/>
                    <a:pt x="90" y="412"/>
                    <a:pt x="90" y="355"/>
                  </a:cubicBezTo>
                  <a:cubicBezTo>
                    <a:pt x="90" y="276"/>
                    <a:pt x="117" y="202"/>
                    <a:pt x="173" y="144"/>
                  </a:cubicBezTo>
                  <a:cubicBezTo>
                    <a:pt x="188" y="129"/>
                    <a:pt x="204" y="116"/>
                    <a:pt x="222" y="104"/>
                  </a:cubicBezTo>
                  <a:cubicBezTo>
                    <a:pt x="267" y="74"/>
                    <a:pt x="225" y="2"/>
                    <a:pt x="180" y="31"/>
                  </a:cubicBezTo>
                  <a:cubicBezTo>
                    <a:pt x="94" y="88"/>
                    <a:pt x="32" y="175"/>
                    <a:pt x="13" y="277"/>
                  </a:cubicBezTo>
                  <a:cubicBezTo>
                    <a:pt x="2" y="333"/>
                    <a:pt x="6" y="391"/>
                    <a:pt x="6" y="448"/>
                  </a:cubicBezTo>
                  <a:cubicBezTo>
                    <a:pt x="6" y="499"/>
                    <a:pt x="0" y="554"/>
                    <a:pt x="9" y="604"/>
                  </a:cubicBezTo>
                  <a:cubicBezTo>
                    <a:pt x="23" y="676"/>
                    <a:pt x="92" y="718"/>
                    <a:pt x="161" y="718"/>
                  </a:cubicBezTo>
                  <a:cubicBezTo>
                    <a:pt x="375" y="718"/>
                    <a:pt x="590" y="718"/>
                    <a:pt x="805" y="718"/>
                  </a:cubicBezTo>
                  <a:cubicBezTo>
                    <a:pt x="839" y="718"/>
                    <a:pt x="873" y="718"/>
                    <a:pt x="908" y="718"/>
                  </a:cubicBezTo>
                  <a:cubicBezTo>
                    <a:pt x="977" y="718"/>
                    <a:pt x="1035" y="682"/>
                    <a:pt x="1059" y="615"/>
                  </a:cubicBezTo>
                  <a:cubicBezTo>
                    <a:pt x="1066" y="593"/>
                    <a:pt x="1065" y="568"/>
                    <a:pt x="1065" y="545"/>
                  </a:cubicBezTo>
                  <a:cubicBezTo>
                    <a:pt x="1065" y="515"/>
                    <a:pt x="1065" y="486"/>
                    <a:pt x="1065" y="456"/>
                  </a:cubicBezTo>
                  <a:cubicBezTo>
                    <a:pt x="1065" y="400"/>
                    <a:pt x="1068" y="344"/>
                    <a:pt x="1060" y="288"/>
                  </a:cubicBezTo>
                  <a:cubicBezTo>
                    <a:pt x="1045" y="182"/>
                    <a:pt x="978" y="87"/>
                    <a:pt x="888" y="30"/>
                  </a:cubicBezTo>
                  <a:cubicBezTo>
                    <a:pt x="843" y="0"/>
                    <a:pt x="801" y="73"/>
                    <a:pt x="846"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2060"/>
                </a:solidFill>
              </a:endParaRPr>
            </a:p>
          </p:txBody>
        </p:sp>
        <p:sp>
          <p:nvSpPr>
            <p:cNvPr id="8" name="Freeform 37">
              <a:extLst>
                <a:ext uri="{FF2B5EF4-FFF2-40B4-BE49-F238E27FC236}">
                  <a16:creationId xmlns:a16="http://schemas.microsoft.com/office/drawing/2014/main" id="{0FD5A500-BBCF-4857-86E7-EBF5AA53DDB4}"/>
                </a:ext>
              </a:extLst>
            </p:cNvPr>
            <p:cNvSpPr>
              <a:spLocks/>
            </p:cNvSpPr>
            <p:nvPr/>
          </p:nvSpPr>
          <p:spPr bwMode="auto">
            <a:xfrm>
              <a:off x="-26819225" y="-3736976"/>
              <a:ext cx="1903413" cy="1978025"/>
            </a:xfrm>
            <a:custGeom>
              <a:avLst/>
              <a:gdLst>
                <a:gd name="T0" fmla="*/ 554 w 638"/>
                <a:gd name="T1" fmla="*/ 327 h 664"/>
                <a:gd name="T2" fmla="*/ 437 w 638"/>
                <a:gd name="T3" fmla="*/ 527 h 664"/>
                <a:gd name="T4" fmla="*/ 203 w 638"/>
                <a:gd name="T5" fmla="*/ 521 h 664"/>
                <a:gd name="T6" fmla="*/ 96 w 638"/>
                <a:gd name="T7" fmla="*/ 316 h 664"/>
                <a:gd name="T8" fmla="*/ 222 w 638"/>
                <a:gd name="T9" fmla="*/ 123 h 664"/>
                <a:gd name="T10" fmla="*/ 446 w 638"/>
                <a:gd name="T11" fmla="*/ 133 h 664"/>
                <a:gd name="T12" fmla="*/ 554 w 638"/>
                <a:gd name="T13" fmla="*/ 327 h 664"/>
                <a:gd name="T14" fmla="*/ 638 w 638"/>
                <a:gd name="T15" fmla="*/ 327 h 664"/>
                <a:gd name="T16" fmla="*/ 519 w 638"/>
                <a:gd name="T17" fmla="*/ 82 h 664"/>
                <a:gd name="T18" fmla="*/ 244 w 638"/>
                <a:gd name="T19" fmla="*/ 25 h 664"/>
                <a:gd name="T20" fmla="*/ 39 w 638"/>
                <a:gd name="T21" fmla="*/ 201 h 664"/>
                <a:gd name="T22" fmla="*/ 53 w 638"/>
                <a:gd name="T23" fmla="*/ 482 h 664"/>
                <a:gd name="T24" fmla="*/ 406 w 638"/>
                <a:gd name="T25" fmla="*/ 630 h 664"/>
                <a:gd name="T26" fmla="*/ 638 w 638"/>
                <a:gd name="T27" fmla="*/ 327 h 664"/>
                <a:gd name="T28" fmla="*/ 554 w 638"/>
                <a:gd name="T29" fmla="*/ 327 h 6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38" h="664">
                  <a:moveTo>
                    <a:pt x="554" y="327"/>
                  </a:moveTo>
                  <a:cubicBezTo>
                    <a:pt x="553" y="410"/>
                    <a:pt x="509" y="485"/>
                    <a:pt x="437" y="527"/>
                  </a:cubicBezTo>
                  <a:cubicBezTo>
                    <a:pt x="365" y="569"/>
                    <a:pt x="274" y="564"/>
                    <a:pt x="203" y="521"/>
                  </a:cubicBezTo>
                  <a:cubicBezTo>
                    <a:pt x="133" y="478"/>
                    <a:pt x="94" y="398"/>
                    <a:pt x="96" y="316"/>
                  </a:cubicBezTo>
                  <a:cubicBezTo>
                    <a:pt x="99" y="234"/>
                    <a:pt x="150" y="161"/>
                    <a:pt x="222" y="123"/>
                  </a:cubicBezTo>
                  <a:cubicBezTo>
                    <a:pt x="292" y="86"/>
                    <a:pt x="379" y="92"/>
                    <a:pt x="446" y="133"/>
                  </a:cubicBezTo>
                  <a:cubicBezTo>
                    <a:pt x="514" y="174"/>
                    <a:pt x="553" y="250"/>
                    <a:pt x="554" y="327"/>
                  </a:cubicBezTo>
                  <a:cubicBezTo>
                    <a:pt x="554" y="381"/>
                    <a:pt x="638" y="382"/>
                    <a:pt x="638" y="327"/>
                  </a:cubicBezTo>
                  <a:cubicBezTo>
                    <a:pt x="637" y="232"/>
                    <a:pt x="594" y="141"/>
                    <a:pt x="519" y="82"/>
                  </a:cubicBezTo>
                  <a:cubicBezTo>
                    <a:pt x="441" y="21"/>
                    <a:pt x="340" y="0"/>
                    <a:pt x="244" y="25"/>
                  </a:cubicBezTo>
                  <a:cubicBezTo>
                    <a:pt x="154" y="48"/>
                    <a:pt x="76" y="116"/>
                    <a:pt x="39" y="201"/>
                  </a:cubicBezTo>
                  <a:cubicBezTo>
                    <a:pt x="0" y="292"/>
                    <a:pt x="5" y="395"/>
                    <a:pt x="53" y="482"/>
                  </a:cubicBezTo>
                  <a:cubicBezTo>
                    <a:pt x="122" y="606"/>
                    <a:pt x="271" y="664"/>
                    <a:pt x="406" y="630"/>
                  </a:cubicBezTo>
                  <a:cubicBezTo>
                    <a:pt x="542" y="595"/>
                    <a:pt x="636" y="466"/>
                    <a:pt x="638" y="327"/>
                  </a:cubicBezTo>
                  <a:cubicBezTo>
                    <a:pt x="638" y="273"/>
                    <a:pt x="554" y="273"/>
                    <a:pt x="554" y="3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2060"/>
                </a:solidFill>
              </a:endParaRPr>
            </a:p>
          </p:txBody>
        </p:sp>
        <p:sp>
          <p:nvSpPr>
            <p:cNvPr id="9" name="Freeform 38">
              <a:extLst>
                <a:ext uri="{FF2B5EF4-FFF2-40B4-BE49-F238E27FC236}">
                  <a16:creationId xmlns:a16="http://schemas.microsoft.com/office/drawing/2014/main" id="{443598C0-BD9C-4522-87F3-C9C8F628EF08}"/>
                </a:ext>
              </a:extLst>
            </p:cNvPr>
            <p:cNvSpPr>
              <a:spLocks/>
            </p:cNvSpPr>
            <p:nvPr/>
          </p:nvSpPr>
          <p:spPr bwMode="auto">
            <a:xfrm>
              <a:off x="-27444701" y="-2163763"/>
              <a:ext cx="3182938" cy="2136775"/>
            </a:xfrm>
            <a:custGeom>
              <a:avLst/>
              <a:gdLst>
                <a:gd name="T0" fmla="*/ 846 w 1067"/>
                <a:gd name="T1" fmla="*/ 102 h 717"/>
                <a:gd name="T2" fmla="*/ 980 w 1067"/>
                <a:gd name="T3" fmla="*/ 329 h 717"/>
                <a:gd name="T4" fmla="*/ 981 w 1067"/>
                <a:gd name="T5" fmla="*/ 479 h 717"/>
                <a:gd name="T6" fmla="*/ 981 w 1067"/>
                <a:gd name="T7" fmla="*/ 558 h 717"/>
                <a:gd name="T8" fmla="*/ 961 w 1067"/>
                <a:gd name="T9" fmla="*/ 617 h 717"/>
                <a:gd name="T10" fmla="*/ 882 w 1067"/>
                <a:gd name="T11" fmla="*/ 633 h 717"/>
                <a:gd name="T12" fmla="*/ 213 w 1067"/>
                <a:gd name="T13" fmla="*/ 633 h 717"/>
                <a:gd name="T14" fmla="*/ 152 w 1067"/>
                <a:gd name="T15" fmla="*/ 633 h 717"/>
                <a:gd name="T16" fmla="*/ 89 w 1067"/>
                <a:gd name="T17" fmla="*/ 571 h 717"/>
                <a:gd name="T18" fmla="*/ 89 w 1067"/>
                <a:gd name="T19" fmla="*/ 523 h 717"/>
                <a:gd name="T20" fmla="*/ 89 w 1067"/>
                <a:gd name="T21" fmla="*/ 355 h 717"/>
                <a:gd name="T22" fmla="*/ 172 w 1067"/>
                <a:gd name="T23" fmla="*/ 144 h 717"/>
                <a:gd name="T24" fmla="*/ 222 w 1067"/>
                <a:gd name="T25" fmla="*/ 103 h 717"/>
                <a:gd name="T26" fmla="*/ 179 w 1067"/>
                <a:gd name="T27" fmla="*/ 31 h 717"/>
                <a:gd name="T28" fmla="*/ 12 w 1067"/>
                <a:gd name="T29" fmla="*/ 276 h 717"/>
                <a:gd name="T30" fmla="*/ 5 w 1067"/>
                <a:gd name="T31" fmla="*/ 447 h 717"/>
                <a:gd name="T32" fmla="*/ 9 w 1067"/>
                <a:gd name="T33" fmla="*/ 604 h 717"/>
                <a:gd name="T34" fmla="*/ 161 w 1067"/>
                <a:gd name="T35" fmla="*/ 717 h 717"/>
                <a:gd name="T36" fmla="*/ 804 w 1067"/>
                <a:gd name="T37" fmla="*/ 717 h 717"/>
                <a:gd name="T38" fmla="*/ 907 w 1067"/>
                <a:gd name="T39" fmla="*/ 717 h 717"/>
                <a:gd name="T40" fmla="*/ 1058 w 1067"/>
                <a:gd name="T41" fmla="*/ 614 h 717"/>
                <a:gd name="T42" fmla="*/ 1065 w 1067"/>
                <a:gd name="T43" fmla="*/ 544 h 717"/>
                <a:gd name="T44" fmla="*/ 1065 w 1067"/>
                <a:gd name="T45" fmla="*/ 455 h 717"/>
                <a:gd name="T46" fmla="*/ 1060 w 1067"/>
                <a:gd name="T47" fmla="*/ 287 h 717"/>
                <a:gd name="T48" fmla="*/ 888 w 1067"/>
                <a:gd name="T49" fmla="*/ 29 h 717"/>
                <a:gd name="T50" fmla="*/ 846 w 1067"/>
                <a:gd name="T51" fmla="*/ 102 h 7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67" h="717">
                  <a:moveTo>
                    <a:pt x="846" y="102"/>
                  </a:moveTo>
                  <a:cubicBezTo>
                    <a:pt x="924" y="152"/>
                    <a:pt x="974" y="236"/>
                    <a:pt x="980" y="329"/>
                  </a:cubicBezTo>
                  <a:cubicBezTo>
                    <a:pt x="983" y="379"/>
                    <a:pt x="981" y="429"/>
                    <a:pt x="981" y="479"/>
                  </a:cubicBezTo>
                  <a:cubicBezTo>
                    <a:pt x="981" y="505"/>
                    <a:pt x="981" y="532"/>
                    <a:pt x="981" y="558"/>
                  </a:cubicBezTo>
                  <a:cubicBezTo>
                    <a:pt x="981" y="582"/>
                    <a:pt x="978" y="600"/>
                    <a:pt x="961" y="617"/>
                  </a:cubicBezTo>
                  <a:cubicBezTo>
                    <a:pt x="940" y="637"/>
                    <a:pt x="910" y="633"/>
                    <a:pt x="882" y="633"/>
                  </a:cubicBezTo>
                  <a:cubicBezTo>
                    <a:pt x="659" y="633"/>
                    <a:pt x="436" y="633"/>
                    <a:pt x="213" y="633"/>
                  </a:cubicBezTo>
                  <a:cubicBezTo>
                    <a:pt x="193" y="633"/>
                    <a:pt x="172" y="633"/>
                    <a:pt x="152" y="633"/>
                  </a:cubicBezTo>
                  <a:cubicBezTo>
                    <a:pt x="117" y="633"/>
                    <a:pt x="90" y="605"/>
                    <a:pt x="89" y="571"/>
                  </a:cubicBezTo>
                  <a:cubicBezTo>
                    <a:pt x="89" y="555"/>
                    <a:pt x="89" y="539"/>
                    <a:pt x="89" y="523"/>
                  </a:cubicBezTo>
                  <a:cubicBezTo>
                    <a:pt x="89" y="467"/>
                    <a:pt x="89" y="411"/>
                    <a:pt x="89" y="355"/>
                  </a:cubicBezTo>
                  <a:cubicBezTo>
                    <a:pt x="89" y="275"/>
                    <a:pt x="117" y="201"/>
                    <a:pt x="172" y="144"/>
                  </a:cubicBezTo>
                  <a:cubicBezTo>
                    <a:pt x="187" y="128"/>
                    <a:pt x="204" y="115"/>
                    <a:pt x="222" y="103"/>
                  </a:cubicBezTo>
                  <a:cubicBezTo>
                    <a:pt x="267" y="74"/>
                    <a:pt x="225" y="1"/>
                    <a:pt x="179" y="31"/>
                  </a:cubicBezTo>
                  <a:cubicBezTo>
                    <a:pt x="93" y="87"/>
                    <a:pt x="32" y="174"/>
                    <a:pt x="12" y="276"/>
                  </a:cubicBezTo>
                  <a:cubicBezTo>
                    <a:pt x="1" y="332"/>
                    <a:pt x="5" y="391"/>
                    <a:pt x="5" y="447"/>
                  </a:cubicBezTo>
                  <a:cubicBezTo>
                    <a:pt x="5" y="498"/>
                    <a:pt x="0" y="553"/>
                    <a:pt x="9" y="604"/>
                  </a:cubicBezTo>
                  <a:cubicBezTo>
                    <a:pt x="22" y="675"/>
                    <a:pt x="92" y="717"/>
                    <a:pt x="161" y="717"/>
                  </a:cubicBezTo>
                  <a:cubicBezTo>
                    <a:pt x="375" y="717"/>
                    <a:pt x="590" y="717"/>
                    <a:pt x="804" y="717"/>
                  </a:cubicBezTo>
                  <a:cubicBezTo>
                    <a:pt x="839" y="717"/>
                    <a:pt x="873" y="717"/>
                    <a:pt x="907" y="717"/>
                  </a:cubicBezTo>
                  <a:cubicBezTo>
                    <a:pt x="977" y="717"/>
                    <a:pt x="1035" y="681"/>
                    <a:pt x="1058" y="614"/>
                  </a:cubicBezTo>
                  <a:cubicBezTo>
                    <a:pt x="1066" y="592"/>
                    <a:pt x="1065" y="568"/>
                    <a:pt x="1065" y="544"/>
                  </a:cubicBezTo>
                  <a:cubicBezTo>
                    <a:pt x="1065" y="515"/>
                    <a:pt x="1065" y="485"/>
                    <a:pt x="1065" y="455"/>
                  </a:cubicBezTo>
                  <a:cubicBezTo>
                    <a:pt x="1065" y="399"/>
                    <a:pt x="1067" y="343"/>
                    <a:pt x="1060" y="287"/>
                  </a:cubicBezTo>
                  <a:cubicBezTo>
                    <a:pt x="1045" y="181"/>
                    <a:pt x="977" y="86"/>
                    <a:pt x="888" y="29"/>
                  </a:cubicBezTo>
                  <a:cubicBezTo>
                    <a:pt x="842" y="0"/>
                    <a:pt x="800" y="72"/>
                    <a:pt x="846"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2060"/>
                </a:solidFill>
              </a:endParaRPr>
            </a:p>
          </p:txBody>
        </p:sp>
        <p:sp>
          <p:nvSpPr>
            <p:cNvPr id="10" name="Freeform 39">
              <a:extLst>
                <a:ext uri="{FF2B5EF4-FFF2-40B4-BE49-F238E27FC236}">
                  <a16:creationId xmlns:a16="http://schemas.microsoft.com/office/drawing/2014/main" id="{426B4897-8470-4A76-9FA9-4E7CD62BFE0C}"/>
                </a:ext>
              </a:extLst>
            </p:cNvPr>
            <p:cNvSpPr>
              <a:spLocks/>
            </p:cNvSpPr>
            <p:nvPr/>
          </p:nvSpPr>
          <p:spPr bwMode="auto">
            <a:xfrm>
              <a:off x="-19121438" y="-3736976"/>
              <a:ext cx="1906588" cy="1978025"/>
            </a:xfrm>
            <a:custGeom>
              <a:avLst/>
              <a:gdLst>
                <a:gd name="T0" fmla="*/ 555 w 639"/>
                <a:gd name="T1" fmla="*/ 327 h 664"/>
                <a:gd name="T2" fmla="*/ 438 w 639"/>
                <a:gd name="T3" fmla="*/ 527 h 664"/>
                <a:gd name="T4" fmla="*/ 204 w 639"/>
                <a:gd name="T5" fmla="*/ 521 h 664"/>
                <a:gd name="T6" fmla="*/ 97 w 639"/>
                <a:gd name="T7" fmla="*/ 316 h 664"/>
                <a:gd name="T8" fmla="*/ 222 w 639"/>
                <a:gd name="T9" fmla="*/ 123 h 664"/>
                <a:gd name="T10" fmla="*/ 447 w 639"/>
                <a:gd name="T11" fmla="*/ 133 h 664"/>
                <a:gd name="T12" fmla="*/ 555 w 639"/>
                <a:gd name="T13" fmla="*/ 327 h 664"/>
                <a:gd name="T14" fmla="*/ 639 w 639"/>
                <a:gd name="T15" fmla="*/ 327 h 664"/>
                <a:gd name="T16" fmla="*/ 519 w 639"/>
                <a:gd name="T17" fmla="*/ 82 h 664"/>
                <a:gd name="T18" fmla="*/ 244 w 639"/>
                <a:gd name="T19" fmla="*/ 25 h 664"/>
                <a:gd name="T20" fmla="*/ 40 w 639"/>
                <a:gd name="T21" fmla="*/ 201 h 664"/>
                <a:gd name="T22" fmla="*/ 54 w 639"/>
                <a:gd name="T23" fmla="*/ 482 h 664"/>
                <a:gd name="T24" fmla="*/ 407 w 639"/>
                <a:gd name="T25" fmla="*/ 630 h 664"/>
                <a:gd name="T26" fmla="*/ 639 w 639"/>
                <a:gd name="T27" fmla="*/ 327 h 664"/>
                <a:gd name="T28" fmla="*/ 555 w 639"/>
                <a:gd name="T29" fmla="*/ 327 h 6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39" h="664">
                  <a:moveTo>
                    <a:pt x="555" y="327"/>
                  </a:moveTo>
                  <a:cubicBezTo>
                    <a:pt x="554" y="410"/>
                    <a:pt x="510" y="485"/>
                    <a:pt x="438" y="527"/>
                  </a:cubicBezTo>
                  <a:cubicBezTo>
                    <a:pt x="366" y="569"/>
                    <a:pt x="275" y="564"/>
                    <a:pt x="204" y="521"/>
                  </a:cubicBezTo>
                  <a:cubicBezTo>
                    <a:pt x="133" y="478"/>
                    <a:pt x="95" y="398"/>
                    <a:pt x="97" y="316"/>
                  </a:cubicBezTo>
                  <a:cubicBezTo>
                    <a:pt x="100" y="234"/>
                    <a:pt x="151" y="161"/>
                    <a:pt x="222" y="123"/>
                  </a:cubicBezTo>
                  <a:cubicBezTo>
                    <a:pt x="293" y="86"/>
                    <a:pt x="380" y="92"/>
                    <a:pt x="447" y="133"/>
                  </a:cubicBezTo>
                  <a:cubicBezTo>
                    <a:pt x="514" y="174"/>
                    <a:pt x="554" y="250"/>
                    <a:pt x="555" y="327"/>
                  </a:cubicBezTo>
                  <a:cubicBezTo>
                    <a:pt x="555" y="381"/>
                    <a:pt x="639" y="382"/>
                    <a:pt x="639" y="327"/>
                  </a:cubicBezTo>
                  <a:cubicBezTo>
                    <a:pt x="638" y="232"/>
                    <a:pt x="595" y="141"/>
                    <a:pt x="519" y="82"/>
                  </a:cubicBezTo>
                  <a:cubicBezTo>
                    <a:pt x="441" y="21"/>
                    <a:pt x="340" y="0"/>
                    <a:pt x="244" y="25"/>
                  </a:cubicBezTo>
                  <a:cubicBezTo>
                    <a:pt x="154" y="48"/>
                    <a:pt x="77" y="116"/>
                    <a:pt x="40" y="201"/>
                  </a:cubicBezTo>
                  <a:cubicBezTo>
                    <a:pt x="0" y="292"/>
                    <a:pt x="5" y="395"/>
                    <a:pt x="54" y="482"/>
                  </a:cubicBezTo>
                  <a:cubicBezTo>
                    <a:pt x="123" y="606"/>
                    <a:pt x="272" y="664"/>
                    <a:pt x="407" y="630"/>
                  </a:cubicBezTo>
                  <a:cubicBezTo>
                    <a:pt x="543" y="595"/>
                    <a:pt x="637" y="466"/>
                    <a:pt x="639" y="327"/>
                  </a:cubicBezTo>
                  <a:cubicBezTo>
                    <a:pt x="639" y="273"/>
                    <a:pt x="555" y="273"/>
                    <a:pt x="555" y="3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2060"/>
                </a:solidFill>
              </a:endParaRPr>
            </a:p>
          </p:txBody>
        </p:sp>
        <p:sp>
          <p:nvSpPr>
            <p:cNvPr id="11" name="Freeform 40">
              <a:extLst>
                <a:ext uri="{FF2B5EF4-FFF2-40B4-BE49-F238E27FC236}">
                  <a16:creationId xmlns:a16="http://schemas.microsoft.com/office/drawing/2014/main" id="{08884941-111D-4BB6-BD63-1DA532A17165}"/>
                </a:ext>
              </a:extLst>
            </p:cNvPr>
            <p:cNvSpPr>
              <a:spLocks/>
            </p:cNvSpPr>
            <p:nvPr/>
          </p:nvSpPr>
          <p:spPr bwMode="auto">
            <a:xfrm>
              <a:off x="-19746913" y="-2163763"/>
              <a:ext cx="3186113" cy="2136775"/>
            </a:xfrm>
            <a:custGeom>
              <a:avLst/>
              <a:gdLst>
                <a:gd name="T0" fmla="*/ 846 w 1068"/>
                <a:gd name="T1" fmla="*/ 102 h 717"/>
                <a:gd name="T2" fmla="*/ 981 w 1068"/>
                <a:gd name="T3" fmla="*/ 329 h 717"/>
                <a:gd name="T4" fmla="*/ 981 w 1068"/>
                <a:gd name="T5" fmla="*/ 479 h 717"/>
                <a:gd name="T6" fmla="*/ 981 w 1068"/>
                <a:gd name="T7" fmla="*/ 558 h 717"/>
                <a:gd name="T8" fmla="*/ 961 w 1068"/>
                <a:gd name="T9" fmla="*/ 617 h 717"/>
                <a:gd name="T10" fmla="*/ 882 w 1068"/>
                <a:gd name="T11" fmla="*/ 633 h 717"/>
                <a:gd name="T12" fmla="*/ 214 w 1068"/>
                <a:gd name="T13" fmla="*/ 633 h 717"/>
                <a:gd name="T14" fmla="*/ 153 w 1068"/>
                <a:gd name="T15" fmla="*/ 633 h 717"/>
                <a:gd name="T16" fmla="*/ 90 w 1068"/>
                <a:gd name="T17" fmla="*/ 571 h 717"/>
                <a:gd name="T18" fmla="*/ 90 w 1068"/>
                <a:gd name="T19" fmla="*/ 523 h 717"/>
                <a:gd name="T20" fmla="*/ 90 w 1068"/>
                <a:gd name="T21" fmla="*/ 355 h 717"/>
                <a:gd name="T22" fmla="*/ 173 w 1068"/>
                <a:gd name="T23" fmla="*/ 144 h 717"/>
                <a:gd name="T24" fmla="*/ 222 w 1068"/>
                <a:gd name="T25" fmla="*/ 103 h 717"/>
                <a:gd name="T26" fmla="*/ 180 w 1068"/>
                <a:gd name="T27" fmla="*/ 31 h 717"/>
                <a:gd name="T28" fmla="*/ 13 w 1068"/>
                <a:gd name="T29" fmla="*/ 276 h 717"/>
                <a:gd name="T30" fmla="*/ 6 w 1068"/>
                <a:gd name="T31" fmla="*/ 447 h 717"/>
                <a:gd name="T32" fmla="*/ 10 w 1068"/>
                <a:gd name="T33" fmla="*/ 604 h 717"/>
                <a:gd name="T34" fmla="*/ 161 w 1068"/>
                <a:gd name="T35" fmla="*/ 717 h 717"/>
                <a:gd name="T36" fmla="*/ 805 w 1068"/>
                <a:gd name="T37" fmla="*/ 717 h 717"/>
                <a:gd name="T38" fmla="*/ 908 w 1068"/>
                <a:gd name="T39" fmla="*/ 717 h 717"/>
                <a:gd name="T40" fmla="*/ 1059 w 1068"/>
                <a:gd name="T41" fmla="*/ 614 h 717"/>
                <a:gd name="T42" fmla="*/ 1065 w 1068"/>
                <a:gd name="T43" fmla="*/ 544 h 717"/>
                <a:gd name="T44" fmla="*/ 1065 w 1068"/>
                <a:gd name="T45" fmla="*/ 455 h 717"/>
                <a:gd name="T46" fmla="*/ 1060 w 1068"/>
                <a:gd name="T47" fmla="*/ 287 h 717"/>
                <a:gd name="T48" fmla="*/ 889 w 1068"/>
                <a:gd name="T49" fmla="*/ 29 h 717"/>
                <a:gd name="T50" fmla="*/ 846 w 1068"/>
                <a:gd name="T51" fmla="*/ 102 h 7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68" h="717">
                  <a:moveTo>
                    <a:pt x="846" y="102"/>
                  </a:moveTo>
                  <a:cubicBezTo>
                    <a:pt x="924" y="152"/>
                    <a:pt x="975" y="236"/>
                    <a:pt x="981" y="329"/>
                  </a:cubicBezTo>
                  <a:cubicBezTo>
                    <a:pt x="984" y="379"/>
                    <a:pt x="981" y="429"/>
                    <a:pt x="981" y="479"/>
                  </a:cubicBezTo>
                  <a:cubicBezTo>
                    <a:pt x="981" y="505"/>
                    <a:pt x="981" y="532"/>
                    <a:pt x="981" y="558"/>
                  </a:cubicBezTo>
                  <a:cubicBezTo>
                    <a:pt x="981" y="582"/>
                    <a:pt x="978" y="600"/>
                    <a:pt x="961" y="617"/>
                  </a:cubicBezTo>
                  <a:cubicBezTo>
                    <a:pt x="941" y="637"/>
                    <a:pt x="911" y="633"/>
                    <a:pt x="882" y="633"/>
                  </a:cubicBezTo>
                  <a:cubicBezTo>
                    <a:pt x="659" y="633"/>
                    <a:pt x="437" y="633"/>
                    <a:pt x="214" y="633"/>
                  </a:cubicBezTo>
                  <a:cubicBezTo>
                    <a:pt x="193" y="633"/>
                    <a:pt x="173" y="633"/>
                    <a:pt x="153" y="633"/>
                  </a:cubicBezTo>
                  <a:cubicBezTo>
                    <a:pt x="118" y="633"/>
                    <a:pt x="91" y="605"/>
                    <a:pt x="90" y="571"/>
                  </a:cubicBezTo>
                  <a:cubicBezTo>
                    <a:pt x="89" y="555"/>
                    <a:pt x="90" y="539"/>
                    <a:pt x="90" y="523"/>
                  </a:cubicBezTo>
                  <a:cubicBezTo>
                    <a:pt x="90" y="467"/>
                    <a:pt x="90" y="411"/>
                    <a:pt x="90" y="355"/>
                  </a:cubicBezTo>
                  <a:cubicBezTo>
                    <a:pt x="90" y="275"/>
                    <a:pt x="117" y="201"/>
                    <a:pt x="173" y="144"/>
                  </a:cubicBezTo>
                  <a:cubicBezTo>
                    <a:pt x="188" y="128"/>
                    <a:pt x="204" y="115"/>
                    <a:pt x="222" y="103"/>
                  </a:cubicBezTo>
                  <a:cubicBezTo>
                    <a:pt x="267" y="74"/>
                    <a:pt x="225" y="1"/>
                    <a:pt x="180" y="31"/>
                  </a:cubicBezTo>
                  <a:cubicBezTo>
                    <a:pt x="94" y="87"/>
                    <a:pt x="32" y="174"/>
                    <a:pt x="13" y="276"/>
                  </a:cubicBezTo>
                  <a:cubicBezTo>
                    <a:pt x="2" y="332"/>
                    <a:pt x="6" y="391"/>
                    <a:pt x="6" y="447"/>
                  </a:cubicBezTo>
                  <a:cubicBezTo>
                    <a:pt x="6" y="498"/>
                    <a:pt x="0" y="553"/>
                    <a:pt x="10" y="604"/>
                  </a:cubicBezTo>
                  <a:cubicBezTo>
                    <a:pt x="23" y="675"/>
                    <a:pt x="93" y="717"/>
                    <a:pt x="161" y="717"/>
                  </a:cubicBezTo>
                  <a:cubicBezTo>
                    <a:pt x="376" y="717"/>
                    <a:pt x="590" y="717"/>
                    <a:pt x="805" y="717"/>
                  </a:cubicBezTo>
                  <a:cubicBezTo>
                    <a:pt x="839" y="717"/>
                    <a:pt x="874" y="717"/>
                    <a:pt x="908" y="717"/>
                  </a:cubicBezTo>
                  <a:cubicBezTo>
                    <a:pt x="978" y="717"/>
                    <a:pt x="1036" y="681"/>
                    <a:pt x="1059" y="614"/>
                  </a:cubicBezTo>
                  <a:cubicBezTo>
                    <a:pt x="1067" y="592"/>
                    <a:pt x="1065" y="568"/>
                    <a:pt x="1065" y="544"/>
                  </a:cubicBezTo>
                  <a:cubicBezTo>
                    <a:pt x="1065" y="515"/>
                    <a:pt x="1065" y="485"/>
                    <a:pt x="1065" y="455"/>
                  </a:cubicBezTo>
                  <a:cubicBezTo>
                    <a:pt x="1065" y="399"/>
                    <a:pt x="1068" y="343"/>
                    <a:pt x="1060" y="287"/>
                  </a:cubicBezTo>
                  <a:cubicBezTo>
                    <a:pt x="1046" y="181"/>
                    <a:pt x="978" y="86"/>
                    <a:pt x="889" y="29"/>
                  </a:cubicBezTo>
                  <a:cubicBezTo>
                    <a:pt x="843" y="0"/>
                    <a:pt x="801" y="72"/>
                    <a:pt x="846"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2060"/>
                </a:solidFill>
              </a:endParaRPr>
            </a:p>
          </p:txBody>
        </p:sp>
        <p:sp>
          <p:nvSpPr>
            <p:cNvPr id="12" name="Freeform 41">
              <a:extLst>
                <a:ext uri="{FF2B5EF4-FFF2-40B4-BE49-F238E27FC236}">
                  <a16:creationId xmlns:a16="http://schemas.microsoft.com/office/drawing/2014/main" id="{0E89D6C0-E5F8-47FF-8190-4361ED777159}"/>
                </a:ext>
              </a:extLst>
            </p:cNvPr>
            <p:cNvSpPr>
              <a:spLocks/>
            </p:cNvSpPr>
            <p:nvPr/>
          </p:nvSpPr>
          <p:spPr bwMode="auto">
            <a:xfrm>
              <a:off x="-22120225" y="-5770563"/>
              <a:ext cx="250825" cy="2101850"/>
            </a:xfrm>
            <a:custGeom>
              <a:avLst/>
              <a:gdLst>
                <a:gd name="T0" fmla="*/ 0 w 84"/>
                <a:gd name="T1" fmla="*/ 54 h 705"/>
                <a:gd name="T2" fmla="*/ 0 w 84"/>
                <a:gd name="T3" fmla="*/ 631 h 705"/>
                <a:gd name="T4" fmla="*/ 0 w 84"/>
                <a:gd name="T5" fmla="*/ 650 h 705"/>
                <a:gd name="T6" fmla="*/ 84 w 84"/>
                <a:gd name="T7" fmla="*/ 650 h 705"/>
                <a:gd name="T8" fmla="*/ 84 w 84"/>
                <a:gd name="T9" fmla="*/ 73 h 705"/>
                <a:gd name="T10" fmla="*/ 84 w 84"/>
                <a:gd name="T11" fmla="*/ 54 h 705"/>
                <a:gd name="T12" fmla="*/ 0 w 84"/>
                <a:gd name="T13" fmla="*/ 54 h 705"/>
              </a:gdLst>
              <a:ahLst/>
              <a:cxnLst>
                <a:cxn ang="0">
                  <a:pos x="T0" y="T1"/>
                </a:cxn>
                <a:cxn ang="0">
                  <a:pos x="T2" y="T3"/>
                </a:cxn>
                <a:cxn ang="0">
                  <a:pos x="T4" y="T5"/>
                </a:cxn>
                <a:cxn ang="0">
                  <a:pos x="T6" y="T7"/>
                </a:cxn>
                <a:cxn ang="0">
                  <a:pos x="T8" y="T9"/>
                </a:cxn>
                <a:cxn ang="0">
                  <a:pos x="T10" y="T11"/>
                </a:cxn>
                <a:cxn ang="0">
                  <a:pos x="T12" y="T13"/>
                </a:cxn>
              </a:cxnLst>
              <a:rect l="0" t="0" r="r" b="b"/>
              <a:pathLst>
                <a:path w="84" h="705">
                  <a:moveTo>
                    <a:pt x="0" y="54"/>
                  </a:moveTo>
                  <a:cubicBezTo>
                    <a:pt x="0" y="247"/>
                    <a:pt x="0" y="439"/>
                    <a:pt x="0" y="631"/>
                  </a:cubicBezTo>
                  <a:cubicBezTo>
                    <a:pt x="0" y="638"/>
                    <a:pt x="0" y="644"/>
                    <a:pt x="0" y="650"/>
                  </a:cubicBezTo>
                  <a:cubicBezTo>
                    <a:pt x="0" y="705"/>
                    <a:pt x="84" y="705"/>
                    <a:pt x="84" y="650"/>
                  </a:cubicBezTo>
                  <a:cubicBezTo>
                    <a:pt x="84" y="458"/>
                    <a:pt x="84" y="266"/>
                    <a:pt x="84" y="73"/>
                  </a:cubicBezTo>
                  <a:cubicBezTo>
                    <a:pt x="84" y="67"/>
                    <a:pt x="84" y="61"/>
                    <a:pt x="84" y="54"/>
                  </a:cubicBezTo>
                  <a:cubicBezTo>
                    <a:pt x="84" y="0"/>
                    <a:pt x="0" y="0"/>
                    <a:pt x="0"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2060"/>
                </a:solidFill>
              </a:endParaRPr>
            </a:p>
          </p:txBody>
        </p:sp>
        <p:sp>
          <p:nvSpPr>
            <p:cNvPr id="13" name="Freeform 42">
              <a:extLst>
                <a:ext uri="{FF2B5EF4-FFF2-40B4-BE49-F238E27FC236}">
                  <a16:creationId xmlns:a16="http://schemas.microsoft.com/office/drawing/2014/main" id="{F2B683ED-11A9-4ED1-A941-C7F0C5096E24}"/>
                </a:ext>
              </a:extLst>
            </p:cNvPr>
            <p:cNvSpPr>
              <a:spLocks/>
            </p:cNvSpPr>
            <p:nvPr/>
          </p:nvSpPr>
          <p:spPr bwMode="auto">
            <a:xfrm>
              <a:off x="-23742650" y="-4017963"/>
              <a:ext cx="1944688" cy="1266825"/>
            </a:xfrm>
            <a:custGeom>
              <a:avLst/>
              <a:gdLst>
                <a:gd name="T0" fmla="*/ 89 w 652"/>
                <a:gd name="T1" fmla="*/ 398 h 425"/>
                <a:gd name="T2" fmla="*/ 589 w 652"/>
                <a:gd name="T3" fmla="*/ 109 h 425"/>
                <a:gd name="T4" fmla="*/ 605 w 652"/>
                <a:gd name="T5" fmla="*/ 100 h 425"/>
                <a:gd name="T6" fmla="*/ 563 w 652"/>
                <a:gd name="T7" fmla="*/ 27 h 425"/>
                <a:gd name="T8" fmla="*/ 63 w 652"/>
                <a:gd name="T9" fmla="*/ 316 h 425"/>
                <a:gd name="T10" fmla="*/ 47 w 652"/>
                <a:gd name="T11" fmla="*/ 325 h 425"/>
                <a:gd name="T12" fmla="*/ 89 w 652"/>
                <a:gd name="T13" fmla="*/ 398 h 425"/>
              </a:gdLst>
              <a:ahLst/>
              <a:cxnLst>
                <a:cxn ang="0">
                  <a:pos x="T0" y="T1"/>
                </a:cxn>
                <a:cxn ang="0">
                  <a:pos x="T2" y="T3"/>
                </a:cxn>
                <a:cxn ang="0">
                  <a:pos x="T4" y="T5"/>
                </a:cxn>
                <a:cxn ang="0">
                  <a:pos x="T6" y="T7"/>
                </a:cxn>
                <a:cxn ang="0">
                  <a:pos x="T8" y="T9"/>
                </a:cxn>
                <a:cxn ang="0">
                  <a:pos x="T10" y="T11"/>
                </a:cxn>
                <a:cxn ang="0">
                  <a:pos x="T12" y="T13"/>
                </a:cxn>
              </a:cxnLst>
              <a:rect l="0" t="0" r="r" b="b"/>
              <a:pathLst>
                <a:path w="652" h="425">
                  <a:moveTo>
                    <a:pt x="89" y="398"/>
                  </a:moveTo>
                  <a:cubicBezTo>
                    <a:pt x="256" y="302"/>
                    <a:pt x="422" y="205"/>
                    <a:pt x="589" y="109"/>
                  </a:cubicBezTo>
                  <a:cubicBezTo>
                    <a:pt x="594" y="106"/>
                    <a:pt x="600" y="103"/>
                    <a:pt x="605" y="100"/>
                  </a:cubicBezTo>
                  <a:cubicBezTo>
                    <a:pt x="652" y="73"/>
                    <a:pt x="610" y="0"/>
                    <a:pt x="563" y="27"/>
                  </a:cubicBezTo>
                  <a:cubicBezTo>
                    <a:pt x="396" y="123"/>
                    <a:pt x="230" y="219"/>
                    <a:pt x="63" y="316"/>
                  </a:cubicBezTo>
                  <a:cubicBezTo>
                    <a:pt x="58" y="319"/>
                    <a:pt x="52" y="322"/>
                    <a:pt x="47" y="325"/>
                  </a:cubicBezTo>
                  <a:cubicBezTo>
                    <a:pt x="0" y="352"/>
                    <a:pt x="42" y="425"/>
                    <a:pt x="89" y="3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2060"/>
                </a:solidFill>
              </a:endParaRPr>
            </a:p>
          </p:txBody>
        </p:sp>
        <p:sp>
          <p:nvSpPr>
            <p:cNvPr id="14" name="Freeform 43">
              <a:extLst>
                <a:ext uri="{FF2B5EF4-FFF2-40B4-BE49-F238E27FC236}">
                  <a16:creationId xmlns:a16="http://schemas.microsoft.com/office/drawing/2014/main" id="{5F24A4C5-7DDA-4711-B85E-9A4348702CB8}"/>
                </a:ext>
              </a:extLst>
            </p:cNvPr>
            <p:cNvSpPr>
              <a:spLocks/>
            </p:cNvSpPr>
            <p:nvPr/>
          </p:nvSpPr>
          <p:spPr bwMode="auto">
            <a:xfrm>
              <a:off x="-22191663" y="-4017963"/>
              <a:ext cx="1946275" cy="1266825"/>
            </a:xfrm>
            <a:custGeom>
              <a:avLst/>
              <a:gdLst>
                <a:gd name="T0" fmla="*/ 605 w 652"/>
                <a:gd name="T1" fmla="*/ 325 h 425"/>
                <a:gd name="T2" fmla="*/ 106 w 652"/>
                <a:gd name="T3" fmla="*/ 37 h 425"/>
                <a:gd name="T4" fmla="*/ 89 w 652"/>
                <a:gd name="T5" fmla="*/ 27 h 425"/>
                <a:gd name="T6" fmla="*/ 47 w 652"/>
                <a:gd name="T7" fmla="*/ 100 h 425"/>
                <a:gd name="T8" fmla="*/ 546 w 652"/>
                <a:gd name="T9" fmla="*/ 388 h 425"/>
                <a:gd name="T10" fmla="*/ 563 w 652"/>
                <a:gd name="T11" fmla="*/ 398 h 425"/>
                <a:gd name="T12" fmla="*/ 605 w 652"/>
                <a:gd name="T13" fmla="*/ 325 h 425"/>
              </a:gdLst>
              <a:ahLst/>
              <a:cxnLst>
                <a:cxn ang="0">
                  <a:pos x="T0" y="T1"/>
                </a:cxn>
                <a:cxn ang="0">
                  <a:pos x="T2" y="T3"/>
                </a:cxn>
                <a:cxn ang="0">
                  <a:pos x="T4" y="T5"/>
                </a:cxn>
                <a:cxn ang="0">
                  <a:pos x="T6" y="T7"/>
                </a:cxn>
                <a:cxn ang="0">
                  <a:pos x="T8" y="T9"/>
                </a:cxn>
                <a:cxn ang="0">
                  <a:pos x="T10" y="T11"/>
                </a:cxn>
                <a:cxn ang="0">
                  <a:pos x="T12" y="T13"/>
                </a:cxn>
              </a:cxnLst>
              <a:rect l="0" t="0" r="r" b="b"/>
              <a:pathLst>
                <a:path w="652" h="425">
                  <a:moveTo>
                    <a:pt x="605" y="325"/>
                  </a:moveTo>
                  <a:cubicBezTo>
                    <a:pt x="439" y="229"/>
                    <a:pt x="272" y="133"/>
                    <a:pt x="106" y="37"/>
                  </a:cubicBezTo>
                  <a:cubicBezTo>
                    <a:pt x="100" y="33"/>
                    <a:pt x="95" y="30"/>
                    <a:pt x="89" y="27"/>
                  </a:cubicBezTo>
                  <a:cubicBezTo>
                    <a:pt x="42" y="0"/>
                    <a:pt x="0" y="73"/>
                    <a:pt x="47" y="100"/>
                  </a:cubicBezTo>
                  <a:cubicBezTo>
                    <a:pt x="213" y="196"/>
                    <a:pt x="380" y="292"/>
                    <a:pt x="546" y="388"/>
                  </a:cubicBezTo>
                  <a:cubicBezTo>
                    <a:pt x="552" y="391"/>
                    <a:pt x="557" y="395"/>
                    <a:pt x="563" y="398"/>
                  </a:cubicBezTo>
                  <a:cubicBezTo>
                    <a:pt x="610" y="425"/>
                    <a:pt x="652" y="352"/>
                    <a:pt x="605" y="3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2060"/>
                </a:solidFill>
              </a:endParaRPr>
            </a:p>
          </p:txBody>
        </p:sp>
      </p:grpSp>
      <p:sp>
        <p:nvSpPr>
          <p:cNvPr id="3" name="TextBox 2">
            <a:extLst>
              <a:ext uri="{FF2B5EF4-FFF2-40B4-BE49-F238E27FC236}">
                <a16:creationId xmlns:a16="http://schemas.microsoft.com/office/drawing/2014/main" id="{9436B850-15F2-41BC-A54E-6E0F332F011D}"/>
              </a:ext>
            </a:extLst>
          </p:cNvPr>
          <p:cNvSpPr txBox="1"/>
          <p:nvPr/>
        </p:nvSpPr>
        <p:spPr>
          <a:xfrm>
            <a:off x="733192" y="4331033"/>
            <a:ext cx="4845708" cy="830997"/>
          </a:xfrm>
          <a:prstGeom prst="rect">
            <a:avLst/>
          </a:prstGeom>
          <a:noFill/>
        </p:spPr>
        <p:txBody>
          <a:bodyPr wrap="square" lIns="0" tIns="0" rIns="0" bIns="0" rtlCol="0">
            <a:spAutoFit/>
          </a:bodyPr>
          <a:lstStyle/>
          <a:p>
            <a:r>
              <a:rPr lang="en-US" sz="5400" b="1" dirty="0">
                <a:solidFill>
                  <a:srgbClr val="002060"/>
                </a:solidFill>
                <a:latin typeface="Segoe UI" panose="020B0502040204020203" pitchFamily="34" charset="0"/>
                <a:cs typeface="Segoe UI" panose="020B0502040204020203" pitchFamily="34" charset="0"/>
              </a:rPr>
              <a:t>Thank You</a:t>
            </a:r>
          </a:p>
        </p:txBody>
      </p:sp>
      <p:grpSp>
        <p:nvGrpSpPr>
          <p:cNvPr id="23" name="Group 22" descr="This image is of an abstract shape. ">
            <a:extLst>
              <a:ext uri="{FF2B5EF4-FFF2-40B4-BE49-F238E27FC236}">
                <a16:creationId xmlns:a16="http://schemas.microsoft.com/office/drawing/2014/main" id="{C5C1EC81-7459-4B76-B0C8-CF221BB21A2F}"/>
              </a:ext>
            </a:extLst>
          </p:cNvPr>
          <p:cNvGrpSpPr/>
          <p:nvPr/>
        </p:nvGrpSpPr>
        <p:grpSpPr>
          <a:xfrm>
            <a:off x="4855953" y="-2833465"/>
            <a:ext cx="8948964" cy="12105059"/>
            <a:chOff x="4855953" y="-2833465"/>
            <a:chExt cx="8948964" cy="12105059"/>
          </a:xfrm>
        </p:grpSpPr>
        <p:sp>
          <p:nvSpPr>
            <p:cNvPr id="20" name="Freeform 10">
              <a:extLst>
                <a:ext uri="{FF2B5EF4-FFF2-40B4-BE49-F238E27FC236}">
                  <a16:creationId xmlns:a16="http://schemas.microsoft.com/office/drawing/2014/main" id="{6067105C-8C4E-4F4D-AF25-4E9E7FEE0199}"/>
                </a:ext>
              </a:extLst>
            </p:cNvPr>
            <p:cNvSpPr>
              <a:spLocks/>
            </p:cNvSpPr>
            <p:nvPr/>
          </p:nvSpPr>
          <p:spPr bwMode="auto">
            <a:xfrm rot="9420272">
              <a:off x="4855953" y="-2246936"/>
              <a:ext cx="8673602" cy="11518530"/>
            </a:xfrm>
            <a:custGeom>
              <a:avLst/>
              <a:gdLst>
                <a:gd name="T0" fmla="*/ 1166 w 2492"/>
                <a:gd name="T1" fmla="*/ 2419 h 3315"/>
                <a:gd name="T2" fmla="*/ 243 w 2492"/>
                <a:gd name="T3" fmla="*/ 912 h 3315"/>
                <a:gd name="T4" fmla="*/ 449 w 2492"/>
                <a:gd name="T5" fmla="*/ 15 h 3315"/>
                <a:gd name="T6" fmla="*/ 766 w 2492"/>
                <a:gd name="T7" fmla="*/ 302 h 3315"/>
                <a:gd name="T8" fmla="*/ 1651 w 2492"/>
                <a:gd name="T9" fmla="*/ 481 h 3315"/>
                <a:gd name="T10" fmla="*/ 2239 w 2492"/>
                <a:gd name="T11" fmla="*/ 1238 h 3315"/>
                <a:gd name="T12" fmla="*/ 2186 w 2492"/>
                <a:gd name="T13" fmla="*/ 2201 h 3315"/>
                <a:gd name="T14" fmla="*/ 2165 w 2492"/>
                <a:gd name="T15" fmla="*/ 2928 h 3315"/>
                <a:gd name="T16" fmla="*/ 1400 w 2492"/>
                <a:gd name="T17" fmla="*/ 3100 h 3315"/>
                <a:gd name="T18" fmla="*/ 1166 w 2492"/>
                <a:gd name="T19" fmla="*/ 2419 h 3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92" h="3315">
                  <a:moveTo>
                    <a:pt x="1166" y="2419"/>
                  </a:moveTo>
                  <a:cubicBezTo>
                    <a:pt x="1505" y="1277"/>
                    <a:pt x="486" y="1533"/>
                    <a:pt x="243" y="912"/>
                  </a:cubicBezTo>
                  <a:cubicBezTo>
                    <a:pt x="0" y="292"/>
                    <a:pt x="291" y="31"/>
                    <a:pt x="449" y="15"/>
                  </a:cubicBezTo>
                  <a:cubicBezTo>
                    <a:pt x="607" y="0"/>
                    <a:pt x="716" y="54"/>
                    <a:pt x="766" y="302"/>
                  </a:cubicBezTo>
                  <a:cubicBezTo>
                    <a:pt x="817" y="551"/>
                    <a:pt x="1312" y="508"/>
                    <a:pt x="1651" y="481"/>
                  </a:cubicBezTo>
                  <a:cubicBezTo>
                    <a:pt x="1989" y="454"/>
                    <a:pt x="2492" y="733"/>
                    <a:pt x="2239" y="1238"/>
                  </a:cubicBezTo>
                  <a:cubicBezTo>
                    <a:pt x="1986" y="1743"/>
                    <a:pt x="2000" y="1716"/>
                    <a:pt x="2186" y="2201"/>
                  </a:cubicBezTo>
                  <a:cubicBezTo>
                    <a:pt x="2372" y="2685"/>
                    <a:pt x="2165" y="2928"/>
                    <a:pt x="2165" y="2928"/>
                  </a:cubicBezTo>
                  <a:cubicBezTo>
                    <a:pt x="2165" y="2928"/>
                    <a:pt x="1791" y="3315"/>
                    <a:pt x="1400" y="3100"/>
                  </a:cubicBezTo>
                  <a:cubicBezTo>
                    <a:pt x="1008" y="2885"/>
                    <a:pt x="1166" y="2419"/>
                    <a:pt x="1166" y="2419"/>
                  </a:cubicBezTo>
                  <a:close/>
                </a:path>
              </a:pathLst>
            </a:custGeom>
            <a:gradFill>
              <a:gsLst>
                <a:gs pos="0">
                  <a:srgbClr val="80DEDE"/>
                </a:gs>
                <a:gs pos="53500">
                  <a:srgbClr val="85C1E7"/>
                </a:gs>
                <a:gs pos="100000">
                  <a:srgbClr val="878CFF"/>
                </a:gs>
              </a:gsLst>
              <a:lin ang="5400000" scaled="1"/>
            </a:gra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21" name="Freeform 11">
              <a:extLst>
                <a:ext uri="{FF2B5EF4-FFF2-40B4-BE49-F238E27FC236}">
                  <a16:creationId xmlns:a16="http://schemas.microsoft.com/office/drawing/2014/main" id="{70B75532-3E3F-4E79-89ED-8E7671BB9C68}"/>
                </a:ext>
              </a:extLst>
            </p:cNvPr>
            <p:cNvSpPr>
              <a:spLocks/>
            </p:cNvSpPr>
            <p:nvPr/>
          </p:nvSpPr>
          <p:spPr bwMode="auto">
            <a:xfrm rot="9420272">
              <a:off x="5048022" y="-2833465"/>
              <a:ext cx="8756895" cy="10755934"/>
            </a:xfrm>
            <a:custGeom>
              <a:avLst/>
              <a:gdLst>
                <a:gd name="T0" fmla="*/ 1504 w 2516"/>
                <a:gd name="T1" fmla="*/ 2980 h 3095"/>
                <a:gd name="T2" fmla="*/ 2237 w 2516"/>
                <a:gd name="T3" fmla="*/ 2283 h 3095"/>
                <a:gd name="T4" fmla="*/ 1468 w 2516"/>
                <a:gd name="T5" fmla="*/ 1052 h 3095"/>
                <a:gd name="T6" fmla="*/ 979 w 2516"/>
                <a:gd name="T7" fmla="*/ 648 h 3095"/>
                <a:gd name="T8" fmla="*/ 411 w 2516"/>
                <a:gd name="T9" fmla="*/ 195 h 3095"/>
                <a:gd name="T10" fmla="*/ 397 w 2516"/>
                <a:gd name="T11" fmla="*/ 1117 h 3095"/>
                <a:gd name="T12" fmla="*/ 194 w 2516"/>
                <a:gd name="T13" fmla="*/ 1767 h 3095"/>
                <a:gd name="T14" fmla="*/ 866 w 2516"/>
                <a:gd name="T15" fmla="*/ 2349 h 3095"/>
                <a:gd name="T16" fmla="*/ 1275 w 2516"/>
                <a:gd name="T17" fmla="*/ 2766 h 3095"/>
                <a:gd name="T18" fmla="*/ 1504 w 2516"/>
                <a:gd name="T19" fmla="*/ 2980 h 30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16" h="3095">
                  <a:moveTo>
                    <a:pt x="1504" y="2980"/>
                  </a:moveTo>
                  <a:cubicBezTo>
                    <a:pt x="1504" y="2980"/>
                    <a:pt x="1958" y="3095"/>
                    <a:pt x="2237" y="2283"/>
                  </a:cubicBezTo>
                  <a:cubicBezTo>
                    <a:pt x="2516" y="1472"/>
                    <a:pt x="1745" y="1159"/>
                    <a:pt x="1468" y="1052"/>
                  </a:cubicBezTo>
                  <a:cubicBezTo>
                    <a:pt x="1191" y="945"/>
                    <a:pt x="1126" y="907"/>
                    <a:pt x="979" y="648"/>
                  </a:cubicBezTo>
                  <a:cubicBezTo>
                    <a:pt x="832" y="389"/>
                    <a:pt x="822" y="0"/>
                    <a:pt x="411" y="195"/>
                  </a:cubicBezTo>
                  <a:cubicBezTo>
                    <a:pt x="0" y="391"/>
                    <a:pt x="384" y="948"/>
                    <a:pt x="397" y="1117"/>
                  </a:cubicBezTo>
                  <a:cubicBezTo>
                    <a:pt x="411" y="1286"/>
                    <a:pt x="128" y="1580"/>
                    <a:pt x="194" y="1767"/>
                  </a:cubicBezTo>
                  <a:cubicBezTo>
                    <a:pt x="259" y="1954"/>
                    <a:pt x="273" y="2154"/>
                    <a:pt x="866" y="2349"/>
                  </a:cubicBezTo>
                  <a:cubicBezTo>
                    <a:pt x="866" y="2349"/>
                    <a:pt x="1186" y="2374"/>
                    <a:pt x="1275" y="2766"/>
                  </a:cubicBezTo>
                  <a:cubicBezTo>
                    <a:pt x="1275" y="2766"/>
                    <a:pt x="1340" y="2988"/>
                    <a:pt x="1504" y="2980"/>
                  </a:cubicBezTo>
                  <a:close/>
                </a:path>
              </a:pathLst>
            </a:custGeom>
            <a:gradFill>
              <a:gsLst>
                <a:gs pos="0">
                  <a:srgbClr val="7CEFD8"/>
                </a:gs>
                <a:gs pos="51000">
                  <a:srgbClr val="6672E4"/>
                </a:gs>
                <a:gs pos="100000">
                  <a:srgbClr val="882BE5"/>
                </a:gs>
              </a:gsLst>
              <a:lin ang="5400000" scaled="1"/>
            </a:gra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22" name="Freeform 12">
              <a:extLst>
                <a:ext uri="{FF2B5EF4-FFF2-40B4-BE49-F238E27FC236}">
                  <a16:creationId xmlns:a16="http://schemas.microsoft.com/office/drawing/2014/main" id="{517F7404-4FD2-4A56-9BC1-55945A2E0042}"/>
                </a:ext>
              </a:extLst>
            </p:cNvPr>
            <p:cNvSpPr>
              <a:spLocks/>
            </p:cNvSpPr>
            <p:nvPr/>
          </p:nvSpPr>
          <p:spPr bwMode="auto">
            <a:xfrm rot="9420272">
              <a:off x="5218811" y="-1993836"/>
              <a:ext cx="7570428" cy="10122905"/>
            </a:xfrm>
            <a:custGeom>
              <a:avLst/>
              <a:gdLst>
                <a:gd name="T0" fmla="*/ 1896 w 2175"/>
                <a:gd name="T1" fmla="*/ 2283 h 2913"/>
                <a:gd name="T2" fmla="*/ 1467 w 2175"/>
                <a:gd name="T3" fmla="*/ 2913 h 2913"/>
                <a:gd name="T4" fmla="*/ 1250 w 2175"/>
                <a:gd name="T5" fmla="*/ 2849 h 2913"/>
                <a:gd name="T6" fmla="*/ 1016 w 2175"/>
                <a:gd name="T7" fmla="*/ 2168 h 2913"/>
                <a:gd name="T8" fmla="*/ 93 w 2175"/>
                <a:gd name="T9" fmla="*/ 661 h 2913"/>
                <a:gd name="T10" fmla="*/ 0 w 2175"/>
                <a:gd name="T11" fmla="*/ 238 h 2913"/>
                <a:gd name="T12" fmla="*/ 70 w 2175"/>
                <a:gd name="T13" fmla="*/ 195 h 2913"/>
                <a:gd name="T14" fmla="*/ 638 w 2175"/>
                <a:gd name="T15" fmla="*/ 648 h 2913"/>
                <a:gd name="T16" fmla="*/ 1127 w 2175"/>
                <a:gd name="T17" fmla="*/ 1052 h 2913"/>
                <a:gd name="T18" fmla="*/ 1896 w 2175"/>
                <a:gd name="T19" fmla="*/ 2283 h 29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75" h="2913">
                  <a:moveTo>
                    <a:pt x="1896" y="2283"/>
                  </a:moveTo>
                  <a:cubicBezTo>
                    <a:pt x="1770" y="2651"/>
                    <a:pt x="1607" y="2829"/>
                    <a:pt x="1467" y="2913"/>
                  </a:cubicBezTo>
                  <a:cubicBezTo>
                    <a:pt x="1397" y="2909"/>
                    <a:pt x="1324" y="2889"/>
                    <a:pt x="1250" y="2849"/>
                  </a:cubicBezTo>
                  <a:cubicBezTo>
                    <a:pt x="858" y="2634"/>
                    <a:pt x="1016" y="2168"/>
                    <a:pt x="1016" y="2168"/>
                  </a:cubicBezTo>
                  <a:cubicBezTo>
                    <a:pt x="1354" y="1026"/>
                    <a:pt x="336" y="1282"/>
                    <a:pt x="93" y="661"/>
                  </a:cubicBezTo>
                  <a:cubicBezTo>
                    <a:pt x="28" y="495"/>
                    <a:pt x="1" y="354"/>
                    <a:pt x="0" y="238"/>
                  </a:cubicBezTo>
                  <a:cubicBezTo>
                    <a:pt x="20" y="222"/>
                    <a:pt x="44" y="208"/>
                    <a:pt x="70" y="195"/>
                  </a:cubicBezTo>
                  <a:cubicBezTo>
                    <a:pt x="481" y="0"/>
                    <a:pt x="491" y="389"/>
                    <a:pt x="638" y="648"/>
                  </a:cubicBezTo>
                  <a:cubicBezTo>
                    <a:pt x="785" y="907"/>
                    <a:pt x="850" y="945"/>
                    <a:pt x="1127" y="1052"/>
                  </a:cubicBezTo>
                  <a:cubicBezTo>
                    <a:pt x="1404" y="1159"/>
                    <a:pt x="2175" y="1472"/>
                    <a:pt x="1896" y="2283"/>
                  </a:cubicBezTo>
                  <a:close/>
                </a:path>
              </a:pathLst>
            </a:custGeom>
            <a:gradFill>
              <a:gsLst>
                <a:gs pos="100000">
                  <a:srgbClr val="7CEFD8"/>
                </a:gs>
                <a:gs pos="19000">
                  <a:srgbClr val="6672E4"/>
                </a:gs>
                <a:gs pos="0">
                  <a:srgbClr val="882BE5"/>
                </a:gs>
              </a:gsLst>
              <a:lin ang="10200000" scaled="0"/>
            </a:gra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23525685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15E537-4AB4-4445-A3AC-40D738EDF3DC}"/>
              </a:ext>
            </a:extLst>
          </p:cNvPr>
          <p:cNvSpPr txBox="1"/>
          <p:nvPr/>
        </p:nvSpPr>
        <p:spPr>
          <a:xfrm>
            <a:off x="1183821" y="738390"/>
            <a:ext cx="4845708" cy="984885"/>
          </a:xfrm>
          <a:prstGeom prst="rect">
            <a:avLst/>
          </a:prstGeom>
          <a:noFill/>
        </p:spPr>
        <p:txBody>
          <a:bodyPr wrap="square" lIns="0" tIns="0" rIns="0" bIns="0" rtlCol="0">
            <a:spAutoFit/>
          </a:bodyPr>
          <a:lstStyle/>
          <a:p>
            <a:r>
              <a:rPr lang="en-US" sz="3200" b="1" dirty="0">
                <a:solidFill>
                  <a:srgbClr val="002060"/>
                </a:solidFill>
                <a:latin typeface="Segoe UI" panose="020B0502040204020203" pitchFamily="34" charset="0"/>
                <a:cs typeface="Segoe UI" panose="020B0502040204020203" pitchFamily="34" charset="0"/>
              </a:rPr>
              <a:t>Comparison of Yellow &amp; Pink Cab </a:t>
            </a:r>
          </a:p>
        </p:txBody>
      </p:sp>
      <p:cxnSp>
        <p:nvCxnSpPr>
          <p:cNvPr id="4" name="Straight Connector 3">
            <a:extLst>
              <a:ext uri="{FF2B5EF4-FFF2-40B4-BE49-F238E27FC236}">
                <a16:creationId xmlns:a16="http://schemas.microsoft.com/office/drawing/2014/main" id="{B38D4B56-7D6C-4345-912F-B3BA9A014E8B}"/>
              </a:ext>
              <a:ext uri="{C183D7F6-B498-43B3-948B-1728B52AA6E4}">
                <adec:decorative xmlns:adec="http://schemas.microsoft.com/office/drawing/2017/decorative" val="1"/>
              </a:ext>
            </a:extLst>
          </p:cNvPr>
          <p:cNvCxnSpPr/>
          <p:nvPr/>
        </p:nvCxnSpPr>
        <p:spPr>
          <a:xfrm>
            <a:off x="740229" y="0"/>
            <a:ext cx="0" cy="635725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2" name="Oval 21">
            <a:extLst>
              <a:ext uri="{FF2B5EF4-FFF2-40B4-BE49-F238E27FC236}">
                <a16:creationId xmlns:a16="http://schemas.microsoft.com/office/drawing/2014/main" id="{E7D1D117-BC5C-430A-9FEB-B231E691511F}"/>
              </a:ext>
              <a:ext uri="{C183D7F6-B498-43B3-948B-1728B52AA6E4}">
                <adec:decorative xmlns:adec="http://schemas.microsoft.com/office/drawing/2017/decorative" val="1"/>
              </a:ext>
            </a:extLst>
          </p:cNvPr>
          <p:cNvSpPr/>
          <p:nvPr/>
        </p:nvSpPr>
        <p:spPr>
          <a:xfrm>
            <a:off x="713852" y="6330880"/>
            <a:ext cx="52754" cy="52754"/>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val 22">
            <a:extLst>
              <a:ext uri="{FF2B5EF4-FFF2-40B4-BE49-F238E27FC236}">
                <a16:creationId xmlns:a16="http://schemas.microsoft.com/office/drawing/2014/main" id="{2577E8EA-5E95-41C5-8BE8-EE647DE2613A}"/>
              </a:ext>
              <a:ext uri="{C183D7F6-B498-43B3-948B-1728B52AA6E4}">
                <adec:decorative xmlns:adec="http://schemas.microsoft.com/office/drawing/2017/decorative" val="1"/>
              </a:ext>
            </a:extLst>
          </p:cNvPr>
          <p:cNvSpPr/>
          <p:nvPr/>
        </p:nvSpPr>
        <p:spPr>
          <a:xfrm>
            <a:off x="713852" y="992711"/>
            <a:ext cx="52754" cy="52754"/>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2" name="Group 61" descr="This image is a woman's hand writing on a piece of paper. ">
            <a:extLst>
              <a:ext uri="{FF2B5EF4-FFF2-40B4-BE49-F238E27FC236}">
                <a16:creationId xmlns:a16="http://schemas.microsoft.com/office/drawing/2014/main" id="{123C05C1-3914-48FB-B4B8-1388A2DB5ACE}"/>
              </a:ext>
            </a:extLst>
          </p:cNvPr>
          <p:cNvGrpSpPr/>
          <p:nvPr/>
        </p:nvGrpSpPr>
        <p:grpSpPr>
          <a:xfrm>
            <a:off x="4482071" y="-508000"/>
            <a:ext cx="8739666" cy="8346238"/>
            <a:chOff x="4597682" y="-439156"/>
            <a:chExt cx="7594320" cy="7252450"/>
          </a:xfrm>
        </p:grpSpPr>
        <p:sp>
          <p:nvSpPr>
            <p:cNvPr id="45" name="Freeform 22">
              <a:extLst>
                <a:ext uri="{FF2B5EF4-FFF2-40B4-BE49-F238E27FC236}">
                  <a16:creationId xmlns:a16="http://schemas.microsoft.com/office/drawing/2014/main" id="{52C7242F-F484-4573-8387-13E2AE9DD93F}"/>
                </a:ext>
              </a:extLst>
            </p:cNvPr>
            <p:cNvSpPr>
              <a:spLocks/>
            </p:cNvSpPr>
            <p:nvPr/>
          </p:nvSpPr>
          <p:spPr bwMode="auto">
            <a:xfrm>
              <a:off x="4597682" y="-6899"/>
              <a:ext cx="7594319" cy="6820193"/>
            </a:xfrm>
            <a:custGeom>
              <a:avLst/>
              <a:gdLst>
                <a:gd name="T0" fmla="*/ 2254 w 2254"/>
                <a:gd name="T1" fmla="*/ 0 h 2026"/>
                <a:gd name="T2" fmla="*/ 2254 w 2254"/>
                <a:gd name="T3" fmla="*/ 2026 h 2026"/>
                <a:gd name="T4" fmla="*/ 2091 w 2254"/>
                <a:gd name="T5" fmla="*/ 1927 h 2026"/>
                <a:gd name="T6" fmla="*/ 1829 w 2254"/>
                <a:gd name="T7" fmla="*/ 1867 h 2026"/>
                <a:gd name="T8" fmla="*/ 1784 w 2254"/>
                <a:gd name="T9" fmla="*/ 1860 h 2026"/>
                <a:gd name="T10" fmla="*/ 1025 w 2254"/>
                <a:gd name="T11" fmla="*/ 1812 h 2026"/>
                <a:gd name="T12" fmla="*/ 330 w 2254"/>
                <a:gd name="T13" fmla="*/ 1005 h 2026"/>
                <a:gd name="T14" fmla="*/ 662 w 2254"/>
                <a:gd name="T15" fmla="*/ 430 h 2026"/>
                <a:gd name="T16" fmla="*/ 770 w 2254"/>
                <a:gd name="T17" fmla="*/ 0 h 2026"/>
                <a:gd name="T18" fmla="*/ 2254 w 2254"/>
                <a:gd name="T19" fmla="*/ 0 h 20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54" h="2026">
                  <a:moveTo>
                    <a:pt x="2254" y="0"/>
                  </a:moveTo>
                  <a:cubicBezTo>
                    <a:pt x="2254" y="2026"/>
                    <a:pt x="2254" y="2026"/>
                    <a:pt x="2254" y="2026"/>
                  </a:cubicBezTo>
                  <a:cubicBezTo>
                    <a:pt x="2243" y="2005"/>
                    <a:pt x="2206" y="1966"/>
                    <a:pt x="2091" y="1927"/>
                  </a:cubicBezTo>
                  <a:cubicBezTo>
                    <a:pt x="2029" y="1906"/>
                    <a:pt x="1944" y="1885"/>
                    <a:pt x="1829" y="1867"/>
                  </a:cubicBezTo>
                  <a:cubicBezTo>
                    <a:pt x="1814" y="1865"/>
                    <a:pt x="1800" y="1862"/>
                    <a:pt x="1784" y="1860"/>
                  </a:cubicBezTo>
                  <a:cubicBezTo>
                    <a:pt x="1606" y="1835"/>
                    <a:pt x="1361" y="1816"/>
                    <a:pt x="1025" y="1812"/>
                  </a:cubicBezTo>
                  <a:cubicBezTo>
                    <a:pt x="0" y="1800"/>
                    <a:pt x="66" y="1196"/>
                    <a:pt x="330" y="1005"/>
                  </a:cubicBezTo>
                  <a:cubicBezTo>
                    <a:pt x="580" y="825"/>
                    <a:pt x="686" y="680"/>
                    <a:pt x="662" y="430"/>
                  </a:cubicBezTo>
                  <a:cubicBezTo>
                    <a:pt x="638" y="181"/>
                    <a:pt x="770" y="0"/>
                    <a:pt x="770" y="0"/>
                  </a:cubicBezTo>
                  <a:lnTo>
                    <a:pt x="2254" y="0"/>
                  </a:lnTo>
                  <a:close/>
                </a:path>
              </a:pathLst>
            </a:custGeom>
            <a:gradFill>
              <a:gsLst>
                <a:gs pos="0">
                  <a:srgbClr val="7CEFD8"/>
                </a:gs>
                <a:gs pos="55000">
                  <a:srgbClr val="6672E4"/>
                </a:gs>
                <a:gs pos="100000">
                  <a:srgbClr val="882BE5"/>
                </a:gs>
              </a:gsLst>
              <a:lin ang="4800000" scaled="0"/>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23">
              <a:extLst>
                <a:ext uri="{FF2B5EF4-FFF2-40B4-BE49-F238E27FC236}">
                  <a16:creationId xmlns:a16="http://schemas.microsoft.com/office/drawing/2014/main" id="{DFA1772D-1024-422A-B407-BE0F21E16E56}"/>
                </a:ext>
              </a:extLst>
            </p:cNvPr>
            <p:cNvSpPr>
              <a:spLocks/>
            </p:cNvSpPr>
            <p:nvPr/>
          </p:nvSpPr>
          <p:spPr bwMode="auto">
            <a:xfrm>
              <a:off x="7013242" y="1441003"/>
              <a:ext cx="4110752" cy="3954852"/>
            </a:xfrm>
            <a:custGeom>
              <a:avLst/>
              <a:gdLst>
                <a:gd name="T0" fmla="*/ 0 w 2294"/>
                <a:gd name="T1" fmla="*/ 221 h 2207"/>
                <a:gd name="T2" fmla="*/ 1809 w 2294"/>
                <a:gd name="T3" fmla="*/ 0 h 2207"/>
                <a:gd name="T4" fmla="*/ 2294 w 2294"/>
                <a:gd name="T5" fmla="*/ 1957 h 2207"/>
                <a:gd name="T6" fmla="*/ 432 w 2294"/>
                <a:gd name="T7" fmla="*/ 2207 h 2207"/>
                <a:gd name="T8" fmla="*/ 0 w 2294"/>
                <a:gd name="T9" fmla="*/ 221 h 2207"/>
              </a:gdLst>
              <a:ahLst/>
              <a:cxnLst>
                <a:cxn ang="0">
                  <a:pos x="T0" y="T1"/>
                </a:cxn>
                <a:cxn ang="0">
                  <a:pos x="T2" y="T3"/>
                </a:cxn>
                <a:cxn ang="0">
                  <a:pos x="T4" y="T5"/>
                </a:cxn>
                <a:cxn ang="0">
                  <a:pos x="T6" y="T7"/>
                </a:cxn>
                <a:cxn ang="0">
                  <a:pos x="T8" y="T9"/>
                </a:cxn>
              </a:cxnLst>
              <a:rect l="0" t="0" r="r" b="b"/>
              <a:pathLst>
                <a:path w="2294" h="2207">
                  <a:moveTo>
                    <a:pt x="0" y="221"/>
                  </a:moveTo>
                  <a:lnTo>
                    <a:pt x="1809" y="0"/>
                  </a:lnTo>
                  <a:lnTo>
                    <a:pt x="2294" y="1957"/>
                  </a:lnTo>
                  <a:lnTo>
                    <a:pt x="432" y="2207"/>
                  </a:lnTo>
                  <a:lnTo>
                    <a:pt x="0" y="221"/>
                  </a:lnTo>
                  <a:close/>
                </a:path>
              </a:pathLst>
            </a:custGeom>
            <a:solidFill>
              <a:srgbClr val="C8F4F7"/>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7" name="Freeform 24">
              <a:extLst>
                <a:ext uri="{FF2B5EF4-FFF2-40B4-BE49-F238E27FC236}">
                  <a16:creationId xmlns:a16="http://schemas.microsoft.com/office/drawing/2014/main" id="{30CD4E41-332B-4C6B-9927-54698D5D0DF2}"/>
                </a:ext>
              </a:extLst>
            </p:cNvPr>
            <p:cNvSpPr>
              <a:spLocks/>
            </p:cNvSpPr>
            <p:nvPr/>
          </p:nvSpPr>
          <p:spPr bwMode="auto">
            <a:xfrm>
              <a:off x="7676266" y="1441003"/>
              <a:ext cx="2981818" cy="1632475"/>
            </a:xfrm>
            <a:custGeom>
              <a:avLst/>
              <a:gdLst>
                <a:gd name="T0" fmla="*/ 0 w 1664"/>
                <a:gd name="T1" fmla="*/ 736 h 911"/>
                <a:gd name="T2" fmla="*/ 1664 w 1664"/>
                <a:gd name="T3" fmla="*/ 911 h 911"/>
                <a:gd name="T4" fmla="*/ 1439 w 1664"/>
                <a:gd name="T5" fmla="*/ 0 h 911"/>
                <a:gd name="T6" fmla="*/ 399 w 1664"/>
                <a:gd name="T7" fmla="*/ 127 h 911"/>
                <a:gd name="T8" fmla="*/ 0 w 1664"/>
                <a:gd name="T9" fmla="*/ 736 h 911"/>
              </a:gdLst>
              <a:ahLst/>
              <a:cxnLst>
                <a:cxn ang="0">
                  <a:pos x="T0" y="T1"/>
                </a:cxn>
                <a:cxn ang="0">
                  <a:pos x="T2" y="T3"/>
                </a:cxn>
                <a:cxn ang="0">
                  <a:pos x="T4" y="T5"/>
                </a:cxn>
                <a:cxn ang="0">
                  <a:pos x="T6" y="T7"/>
                </a:cxn>
                <a:cxn ang="0">
                  <a:pos x="T8" y="T9"/>
                </a:cxn>
              </a:cxnLst>
              <a:rect l="0" t="0" r="r" b="b"/>
              <a:pathLst>
                <a:path w="1664" h="911">
                  <a:moveTo>
                    <a:pt x="0" y="736"/>
                  </a:moveTo>
                  <a:lnTo>
                    <a:pt x="1664" y="911"/>
                  </a:lnTo>
                  <a:lnTo>
                    <a:pt x="1439" y="0"/>
                  </a:lnTo>
                  <a:lnTo>
                    <a:pt x="399" y="127"/>
                  </a:lnTo>
                  <a:lnTo>
                    <a:pt x="0" y="736"/>
                  </a:lnTo>
                  <a:close/>
                </a:path>
              </a:pathLst>
            </a:custGeom>
            <a:solidFill>
              <a:srgbClr val="7CE4EC"/>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8" name="Freeform 25">
              <a:extLst>
                <a:ext uri="{FF2B5EF4-FFF2-40B4-BE49-F238E27FC236}">
                  <a16:creationId xmlns:a16="http://schemas.microsoft.com/office/drawing/2014/main" id="{12DCF2D5-0997-409A-9DB7-B4DFF4C5BA0B}"/>
                </a:ext>
              </a:extLst>
            </p:cNvPr>
            <p:cNvSpPr>
              <a:spLocks/>
            </p:cNvSpPr>
            <p:nvPr/>
          </p:nvSpPr>
          <p:spPr bwMode="auto">
            <a:xfrm>
              <a:off x="8108129" y="1426667"/>
              <a:ext cx="1347553" cy="593139"/>
            </a:xfrm>
            <a:custGeom>
              <a:avLst/>
              <a:gdLst>
                <a:gd name="T0" fmla="*/ 752 w 752"/>
                <a:gd name="T1" fmla="*/ 0 h 331"/>
                <a:gd name="T2" fmla="*/ 275 w 752"/>
                <a:gd name="T3" fmla="*/ 72 h 331"/>
                <a:gd name="T4" fmla="*/ 0 w 752"/>
                <a:gd name="T5" fmla="*/ 331 h 331"/>
                <a:gd name="T6" fmla="*/ 752 w 752"/>
                <a:gd name="T7" fmla="*/ 130 h 331"/>
                <a:gd name="T8" fmla="*/ 752 w 752"/>
                <a:gd name="T9" fmla="*/ 0 h 331"/>
              </a:gdLst>
              <a:ahLst/>
              <a:cxnLst>
                <a:cxn ang="0">
                  <a:pos x="T0" y="T1"/>
                </a:cxn>
                <a:cxn ang="0">
                  <a:pos x="T2" y="T3"/>
                </a:cxn>
                <a:cxn ang="0">
                  <a:pos x="T4" y="T5"/>
                </a:cxn>
                <a:cxn ang="0">
                  <a:pos x="T6" y="T7"/>
                </a:cxn>
                <a:cxn ang="0">
                  <a:pos x="T8" y="T9"/>
                </a:cxn>
              </a:cxnLst>
              <a:rect l="0" t="0" r="r" b="b"/>
              <a:pathLst>
                <a:path w="752" h="331">
                  <a:moveTo>
                    <a:pt x="752" y="0"/>
                  </a:moveTo>
                  <a:lnTo>
                    <a:pt x="275" y="72"/>
                  </a:lnTo>
                  <a:lnTo>
                    <a:pt x="0" y="331"/>
                  </a:lnTo>
                  <a:lnTo>
                    <a:pt x="752" y="130"/>
                  </a:lnTo>
                  <a:lnTo>
                    <a:pt x="752" y="0"/>
                  </a:lnTo>
                  <a:close/>
                </a:path>
              </a:pathLst>
            </a:custGeom>
            <a:solidFill>
              <a:srgbClr val="ADA4F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9" name="Freeform 26">
              <a:extLst>
                <a:ext uri="{FF2B5EF4-FFF2-40B4-BE49-F238E27FC236}">
                  <a16:creationId xmlns:a16="http://schemas.microsoft.com/office/drawing/2014/main" id="{56FE8491-17D1-44D2-A059-D277D43E3DDA}"/>
                </a:ext>
              </a:extLst>
            </p:cNvPr>
            <p:cNvSpPr>
              <a:spLocks/>
            </p:cNvSpPr>
            <p:nvPr/>
          </p:nvSpPr>
          <p:spPr bwMode="auto">
            <a:xfrm>
              <a:off x="7955812" y="1828066"/>
              <a:ext cx="546548" cy="456950"/>
            </a:xfrm>
            <a:custGeom>
              <a:avLst/>
              <a:gdLst>
                <a:gd name="T0" fmla="*/ 162 w 162"/>
                <a:gd name="T1" fmla="*/ 66 h 136"/>
                <a:gd name="T2" fmla="*/ 87 w 162"/>
                <a:gd name="T3" fmla="*/ 130 h 136"/>
                <a:gd name="T4" fmla="*/ 36 w 162"/>
                <a:gd name="T5" fmla="*/ 124 h 136"/>
                <a:gd name="T6" fmla="*/ 0 w 162"/>
                <a:gd name="T7" fmla="*/ 103 h 136"/>
                <a:gd name="T8" fmla="*/ 103 w 162"/>
                <a:gd name="T9" fmla="*/ 0 h 136"/>
                <a:gd name="T10" fmla="*/ 148 w 162"/>
                <a:gd name="T11" fmla="*/ 50 h 136"/>
                <a:gd name="T12" fmla="*/ 162 w 162"/>
                <a:gd name="T13" fmla="*/ 66 h 136"/>
              </a:gdLst>
              <a:ahLst/>
              <a:cxnLst>
                <a:cxn ang="0">
                  <a:pos x="T0" y="T1"/>
                </a:cxn>
                <a:cxn ang="0">
                  <a:pos x="T2" y="T3"/>
                </a:cxn>
                <a:cxn ang="0">
                  <a:pos x="T4" y="T5"/>
                </a:cxn>
                <a:cxn ang="0">
                  <a:pos x="T6" y="T7"/>
                </a:cxn>
                <a:cxn ang="0">
                  <a:pos x="T8" y="T9"/>
                </a:cxn>
                <a:cxn ang="0">
                  <a:pos x="T10" y="T11"/>
                </a:cxn>
                <a:cxn ang="0">
                  <a:pos x="T12" y="T13"/>
                </a:cxn>
              </a:cxnLst>
              <a:rect l="0" t="0" r="r" b="b"/>
              <a:pathLst>
                <a:path w="162" h="136">
                  <a:moveTo>
                    <a:pt x="162" y="66"/>
                  </a:moveTo>
                  <a:cubicBezTo>
                    <a:pt x="162" y="66"/>
                    <a:pt x="119" y="116"/>
                    <a:pt x="87" y="130"/>
                  </a:cubicBezTo>
                  <a:cubicBezTo>
                    <a:pt x="72" y="136"/>
                    <a:pt x="53" y="131"/>
                    <a:pt x="36" y="124"/>
                  </a:cubicBezTo>
                  <a:cubicBezTo>
                    <a:pt x="16" y="115"/>
                    <a:pt x="0" y="103"/>
                    <a:pt x="0" y="103"/>
                  </a:cubicBezTo>
                  <a:cubicBezTo>
                    <a:pt x="103" y="0"/>
                    <a:pt x="103" y="0"/>
                    <a:pt x="103" y="0"/>
                  </a:cubicBezTo>
                  <a:cubicBezTo>
                    <a:pt x="148" y="50"/>
                    <a:pt x="148" y="50"/>
                    <a:pt x="148" y="50"/>
                  </a:cubicBezTo>
                  <a:lnTo>
                    <a:pt x="162" y="66"/>
                  </a:lnTo>
                  <a:close/>
                </a:path>
              </a:pathLst>
            </a:custGeom>
            <a:solidFill>
              <a:srgbClr val="D8C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0" name="Freeform 27">
              <a:extLst>
                <a:ext uri="{FF2B5EF4-FFF2-40B4-BE49-F238E27FC236}">
                  <a16:creationId xmlns:a16="http://schemas.microsoft.com/office/drawing/2014/main" id="{59AC079D-039E-4639-B27F-9908EF107DB5}"/>
                </a:ext>
              </a:extLst>
            </p:cNvPr>
            <p:cNvSpPr>
              <a:spLocks/>
            </p:cNvSpPr>
            <p:nvPr/>
          </p:nvSpPr>
          <p:spPr bwMode="auto">
            <a:xfrm>
              <a:off x="8077665" y="1996510"/>
              <a:ext cx="424695" cy="288506"/>
            </a:xfrm>
            <a:custGeom>
              <a:avLst/>
              <a:gdLst>
                <a:gd name="T0" fmla="*/ 126 w 126"/>
                <a:gd name="T1" fmla="*/ 16 h 86"/>
                <a:gd name="T2" fmla="*/ 51 w 126"/>
                <a:gd name="T3" fmla="*/ 80 h 86"/>
                <a:gd name="T4" fmla="*/ 0 w 126"/>
                <a:gd name="T5" fmla="*/ 74 h 86"/>
                <a:gd name="T6" fmla="*/ 6 w 126"/>
                <a:gd name="T7" fmla="*/ 61 h 86"/>
                <a:gd name="T8" fmla="*/ 112 w 126"/>
                <a:gd name="T9" fmla="*/ 0 h 86"/>
                <a:gd name="T10" fmla="*/ 126 w 126"/>
                <a:gd name="T11" fmla="*/ 16 h 86"/>
              </a:gdLst>
              <a:ahLst/>
              <a:cxnLst>
                <a:cxn ang="0">
                  <a:pos x="T0" y="T1"/>
                </a:cxn>
                <a:cxn ang="0">
                  <a:pos x="T2" y="T3"/>
                </a:cxn>
                <a:cxn ang="0">
                  <a:pos x="T4" y="T5"/>
                </a:cxn>
                <a:cxn ang="0">
                  <a:pos x="T6" y="T7"/>
                </a:cxn>
                <a:cxn ang="0">
                  <a:pos x="T8" y="T9"/>
                </a:cxn>
                <a:cxn ang="0">
                  <a:pos x="T10" y="T11"/>
                </a:cxn>
              </a:cxnLst>
              <a:rect l="0" t="0" r="r" b="b"/>
              <a:pathLst>
                <a:path w="126" h="86">
                  <a:moveTo>
                    <a:pt x="126" y="16"/>
                  </a:moveTo>
                  <a:cubicBezTo>
                    <a:pt x="126" y="16"/>
                    <a:pt x="83" y="66"/>
                    <a:pt x="51" y="80"/>
                  </a:cubicBezTo>
                  <a:cubicBezTo>
                    <a:pt x="36" y="86"/>
                    <a:pt x="17" y="81"/>
                    <a:pt x="0" y="74"/>
                  </a:cubicBezTo>
                  <a:cubicBezTo>
                    <a:pt x="2" y="70"/>
                    <a:pt x="3" y="65"/>
                    <a:pt x="6" y="61"/>
                  </a:cubicBezTo>
                  <a:cubicBezTo>
                    <a:pt x="6" y="61"/>
                    <a:pt x="54" y="25"/>
                    <a:pt x="112" y="0"/>
                  </a:cubicBezTo>
                  <a:lnTo>
                    <a:pt x="126" y="1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1" name="Freeform 28">
              <a:extLst>
                <a:ext uri="{FF2B5EF4-FFF2-40B4-BE49-F238E27FC236}">
                  <a16:creationId xmlns:a16="http://schemas.microsoft.com/office/drawing/2014/main" id="{C95685F9-863C-488D-A6CE-3A519F21EA34}"/>
                </a:ext>
              </a:extLst>
            </p:cNvPr>
            <p:cNvSpPr>
              <a:spLocks/>
            </p:cNvSpPr>
            <p:nvPr/>
          </p:nvSpPr>
          <p:spPr bwMode="auto">
            <a:xfrm>
              <a:off x="11804938" y="-14067"/>
              <a:ext cx="387063" cy="7168"/>
            </a:xfrm>
            <a:custGeom>
              <a:avLst/>
              <a:gdLst>
                <a:gd name="T0" fmla="*/ 115 w 115"/>
                <a:gd name="T1" fmla="*/ 2 h 2"/>
                <a:gd name="T2" fmla="*/ 0 w 115"/>
                <a:gd name="T3" fmla="*/ 2 h 2"/>
                <a:gd name="T4" fmla="*/ 115 w 115"/>
                <a:gd name="T5" fmla="*/ 2 h 2"/>
              </a:gdLst>
              <a:ahLst/>
              <a:cxnLst>
                <a:cxn ang="0">
                  <a:pos x="T0" y="T1"/>
                </a:cxn>
                <a:cxn ang="0">
                  <a:pos x="T2" y="T3"/>
                </a:cxn>
                <a:cxn ang="0">
                  <a:pos x="T4" y="T5"/>
                </a:cxn>
              </a:cxnLst>
              <a:rect l="0" t="0" r="r" b="b"/>
              <a:pathLst>
                <a:path w="115" h="2">
                  <a:moveTo>
                    <a:pt x="115" y="2"/>
                  </a:moveTo>
                  <a:cubicBezTo>
                    <a:pt x="0" y="2"/>
                    <a:pt x="0" y="2"/>
                    <a:pt x="0" y="2"/>
                  </a:cubicBezTo>
                  <a:cubicBezTo>
                    <a:pt x="73" y="0"/>
                    <a:pt x="115" y="2"/>
                    <a:pt x="115" y="2"/>
                  </a:cubicBezTo>
                  <a:close/>
                </a:path>
              </a:pathLst>
            </a:custGeom>
            <a:solidFill>
              <a:srgbClr val="190E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60" name="Group 59">
              <a:extLst>
                <a:ext uri="{FF2B5EF4-FFF2-40B4-BE49-F238E27FC236}">
                  <a16:creationId xmlns:a16="http://schemas.microsoft.com/office/drawing/2014/main" id="{D88A045D-1D47-48A7-BD6D-329F30D7916F}"/>
                </a:ext>
              </a:extLst>
            </p:cNvPr>
            <p:cNvGrpSpPr/>
            <p:nvPr/>
          </p:nvGrpSpPr>
          <p:grpSpPr>
            <a:xfrm>
              <a:off x="7676266" y="528897"/>
              <a:ext cx="1904852" cy="2230988"/>
              <a:chOff x="7676266" y="528897"/>
              <a:chExt cx="1904852" cy="2230988"/>
            </a:xfrm>
            <a:gradFill>
              <a:gsLst>
                <a:gs pos="0">
                  <a:srgbClr val="03002F"/>
                </a:gs>
                <a:gs pos="100000">
                  <a:srgbClr val="F870FF"/>
                </a:gs>
              </a:gsLst>
              <a:lin ang="19800000" scaled="0"/>
            </a:gradFill>
          </p:grpSpPr>
          <p:sp>
            <p:nvSpPr>
              <p:cNvPr id="52" name="Freeform 29">
                <a:extLst>
                  <a:ext uri="{FF2B5EF4-FFF2-40B4-BE49-F238E27FC236}">
                    <a16:creationId xmlns:a16="http://schemas.microsoft.com/office/drawing/2014/main" id="{8AC43BD2-6A27-4E0F-BAFD-FDAF479A012B}"/>
                  </a:ext>
                </a:extLst>
              </p:cNvPr>
              <p:cNvSpPr>
                <a:spLocks/>
              </p:cNvSpPr>
              <p:nvPr/>
            </p:nvSpPr>
            <p:spPr bwMode="auto">
              <a:xfrm>
                <a:off x="7676266" y="2195418"/>
                <a:ext cx="589555" cy="564467"/>
              </a:xfrm>
              <a:custGeom>
                <a:avLst/>
                <a:gdLst>
                  <a:gd name="T0" fmla="*/ 138 w 175"/>
                  <a:gd name="T1" fmla="*/ 16 h 168"/>
                  <a:gd name="T2" fmla="*/ 175 w 175"/>
                  <a:gd name="T3" fmla="*/ 32 h 168"/>
                  <a:gd name="T4" fmla="*/ 167 w 175"/>
                  <a:gd name="T5" fmla="*/ 40 h 168"/>
                  <a:gd name="T6" fmla="*/ 109 w 175"/>
                  <a:gd name="T7" fmla="*/ 105 h 168"/>
                  <a:gd name="T8" fmla="*/ 109 w 175"/>
                  <a:gd name="T9" fmla="*/ 105 h 168"/>
                  <a:gd name="T10" fmla="*/ 84 w 175"/>
                  <a:gd name="T11" fmla="*/ 133 h 168"/>
                  <a:gd name="T12" fmla="*/ 0 w 175"/>
                  <a:gd name="T13" fmla="*/ 168 h 168"/>
                  <a:gd name="T14" fmla="*/ 32 w 175"/>
                  <a:gd name="T15" fmla="*/ 83 h 168"/>
                  <a:gd name="T16" fmla="*/ 48 w 175"/>
                  <a:gd name="T17" fmla="*/ 63 h 168"/>
                  <a:gd name="T18" fmla="*/ 65 w 175"/>
                  <a:gd name="T19" fmla="*/ 42 h 168"/>
                  <a:gd name="T20" fmla="*/ 99 w 175"/>
                  <a:gd name="T21" fmla="*/ 0 h 168"/>
                  <a:gd name="T22" fmla="*/ 103 w 175"/>
                  <a:gd name="T23" fmla="*/ 1 h 168"/>
                  <a:gd name="T24" fmla="*/ 108 w 175"/>
                  <a:gd name="T25" fmla="*/ 3 h 168"/>
                  <a:gd name="T26" fmla="*/ 113 w 175"/>
                  <a:gd name="T27" fmla="*/ 6 h 168"/>
                  <a:gd name="T28" fmla="*/ 115 w 175"/>
                  <a:gd name="T29" fmla="*/ 6 h 168"/>
                  <a:gd name="T30" fmla="*/ 115 w 175"/>
                  <a:gd name="T31" fmla="*/ 6 h 168"/>
                  <a:gd name="T32" fmla="*/ 115 w 175"/>
                  <a:gd name="T33" fmla="*/ 6 h 168"/>
                  <a:gd name="T34" fmla="*/ 131 w 175"/>
                  <a:gd name="T35" fmla="*/ 13 h 168"/>
                  <a:gd name="T36" fmla="*/ 136 w 175"/>
                  <a:gd name="T37" fmla="*/ 15 h 168"/>
                  <a:gd name="T38" fmla="*/ 138 w 175"/>
                  <a:gd name="T39" fmla="*/ 16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5" h="168">
                    <a:moveTo>
                      <a:pt x="138" y="16"/>
                    </a:moveTo>
                    <a:cubicBezTo>
                      <a:pt x="150" y="21"/>
                      <a:pt x="162" y="27"/>
                      <a:pt x="175" y="32"/>
                    </a:cubicBezTo>
                    <a:cubicBezTo>
                      <a:pt x="167" y="40"/>
                      <a:pt x="167" y="40"/>
                      <a:pt x="167" y="40"/>
                    </a:cubicBezTo>
                    <a:cubicBezTo>
                      <a:pt x="109" y="105"/>
                      <a:pt x="109" y="105"/>
                      <a:pt x="109" y="105"/>
                    </a:cubicBezTo>
                    <a:cubicBezTo>
                      <a:pt x="109" y="105"/>
                      <a:pt x="109" y="105"/>
                      <a:pt x="109" y="105"/>
                    </a:cubicBezTo>
                    <a:cubicBezTo>
                      <a:pt x="84" y="133"/>
                      <a:pt x="84" y="133"/>
                      <a:pt x="84" y="133"/>
                    </a:cubicBezTo>
                    <a:cubicBezTo>
                      <a:pt x="0" y="168"/>
                      <a:pt x="0" y="168"/>
                      <a:pt x="0" y="168"/>
                    </a:cubicBezTo>
                    <a:cubicBezTo>
                      <a:pt x="32" y="83"/>
                      <a:pt x="32" y="83"/>
                      <a:pt x="32" y="83"/>
                    </a:cubicBezTo>
                    <a:cubicBezTo>
                      <a:pt x="48" y="63"/>
                      <a:pt x="48" y="63"/>
                      <a:pt x="48" y="63"/>
                    </a:cubicBezTo>
                    <a:cubicBezTo>
                      <a:pt x="65" y="42"/>
                      <a:pt x="65" y="42"/>
                      <a:pt x="65" y="42"/>
                    </a:cubicBezTo>
                    <a:cubicBezTo>
                      <a:pt x="99" y="0"/>
                      <a:pt x="99" y="0"/>
                      <a:pt x="99" y="0"/>
                    </a:cubicBezTo>
                    <a:cubicBezTo>
                      <a:pt x="100" y="0"/>
                      <a:pt x="101" y="1"/>
                      <a:pt x="103" y="1"/>
                    </a:cubicBezTo>
                    <a:cubicBezTo>
                      <a:pt x="104" y="2"/>
                      <a:pt x="106" y="3"/>
                      <a:pt x="108" y="3"/>
                    </a:cubicBezTo>
                    <a:cubicBezTo>
                      <a:pt x="110" y="4"/>
                      <a:pt x="112" y="5"/>
                      <a:pt x="113" y="6"/>
                    </a:cubicBezTo>
                    <a:cubicBezTo>
                      <a:pt x="114" y="6"/>
                      <a:pt x="114" y="6"/>
                      <a:pt x="115" y="6"/>
                    </a:cubicBezTo>
                    <a:cubicBezTo>
                      <a:pt x="115" y="6"/>
                      <a:pt x="115" y="6"/>
                      <a:pt x="115" y="6"/>
                    </a:cubicBezTo>
                    <a:cubicBezTo>
                      <a:pt x="115" y="6"/>
                      <a:pt x="115" y="6"/>
                      <a:pt x="115" y="6"/>
                    </a:cubicBezTo>
                    <a:cubicBezTo>
                      <a:pt x="120" y="8"/>
                      <a:pt x="126" y="11"/>
                      <a:pt x="131" y="13"/>
                    </a:cubicBezTo>
                    <a:cubicBezTo>
                      <a:pt x="133" y="14"/>
                      <a:pt x="134" y="15"/>
                      <a:pt x="136" y="15"/>
                    </a:cubicBezTo>
                    <a:cubicBezTo>
                      <a:pt x="137" y="16"/>
                      <a:pt x="137" y="16"/>
                      <a:pt x="138"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3" name="Freeform 30">
                <a:extLst>
                  <a:ext uri="{FF2B5EF4-FFF2-40B4-BE49-F238E27FC236}">
                    <a16:creationId xmlns:a16="http://schemas.microsoft.com/office/drawing/2014/main" id="{ADA7EFA8-1700-4615-8891-221172E4BD3B}"/>
                  </a:ext>
                </a:extLst>
              </p:cNvPr>
              <p:cNvSpPr>
                <a:spLocks/>
              </p:cNvSpPr>
              <p:nvPr/>
            </p:nvSpPr>
            <p:spPr bwMode="auto">
              <a:xfrm>
                <a:off x="8009570" y="528897"/>
                <a:ext cx="1571548" cy="1774039"/>
              </a:xfrm>
              <a:custGeom>
                <a:avLst/>
                <a:gdLst>
                  <a:gd name="T0" fmla="*/ 454 w 466"/>
                  <a:gd name="T1" fmla="*/ 77 h 527"/>
                  <a:gd name="T2" fmla="*/ 450 w 466"/>
                  <a:gd name="T3" fmla="*/ 81 h 527"/>
                  <a:gd name="T4" fmla="*/ 241 w 466"/>
                  <a:gd name="T5" fmla="*/ 334 h 527"/>
                  <a:gd name="T6" fmla="*/ 228 w 466"/>
                  <a:gd name="T7" fmla="*/ 350 h 527"/>
                  <a:gd name="T8" fmla="*/ 184 w 466"/>
                  <a:gd name="T9" fmla="*/ 403 h 527"/>
                  <a:gd name="T10" fmla="*/ 162 w 466"/>
                  <a:gd name="T11" fmla="*/ 429 h 527"/>
                  <a:gd name="T12" fmla="*/ 134 w 466"/>
                  <a:gd name="T13" fmla="*/ 461 h 527"/>
                  <a:gd name="T14" fmla="*/ 76 w 466"/>
                  <a:gd name="T15" fmla="*/ 527 h 527"/>
                  <a:gd name="T16" fmla="*/ 39 w 466"/>
                  <a:gd name="T17" fmla="*/ 511 h 527"/>
                  <a:gd name="T18" fmla="*/ 37 w 466"/>
                  <a:gd name="T19" fmla="*/ 510 h 527"/>
                  <a:gd name="T20" fmla="*/ 32 w 466"/>
                  <a:gd name="T21" fmla="*/ 508 h 527"/>
                  <a:gd name="T22" fmla="*/ 16 w 466"/>
                  <a:gd name="T23" fmla="*/ 501 h 527"/>
                  <a:gd name="T24" fmla="*/ 16 w 466"/>
                  <a:gd name="T25" fmla="*/ 501 h 527"/>
                  <a:gd name="T26" fmla="*/ 16 w 466"/>
                  <a:gd name="T27" fmla="*/ 501 h 527"/>
                  <a:gd name="T28" fmla="*/ 14 w 466"/>
                  <a:gd name="T29" fmla="*/ 501 h 527"/>
                  <a:gd name="T30" fmla="*/ 9 w 466"/>
                  <a:gd name="T31" fmla="*/ 498 h 527"/>
                  <a:gd name="T32" fmla="*/ 4 w 466"/>
                  <a:gd name="T33" fmla="*/ 496 h 527"/>
                  <a:gd name="T34" fmla="*/ 0 w 466"/>
                  <a:gd name="T35" fmla="*/ 495 h 527"/>
                  <a:gd name="T36" fmla="*/ 378 w 466"/>
                  <a:gd name="T37" fmla="*/ 24 h 527"/>
                  <a:gd name="T38" fmla="*/ 443 w 466"/>
                  <a:gd name="T39" fmla="*/ 16 h 527"/>
                  <a:gd name="T40" fmla="*/ 454 w 466"/>
                  <a:gd name="T41" fmla="*/ 77 h 5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66" h="527">
                    <a:moveTo>
                      <a:pt x="454" y="77"/>
                    </a:moveTo>
                    <a:cubicBezTo>
                      <a:pt x="453" y="78"/>
                      <a:pt x="452" y="80"/>
                      <a:pt x="450" y="81"/>
                    </a:cubicBezTo>
                    <a:cubicBezTo>
                      <a:pt x="241" y="334"/>
                      <a:pt x="241" y="334"/>
                      <a:pt x="241" y="334"/>
                    </a:cubicBezTo>
                    <a:cubicBezTo>
                      <a:pt x="228" y="350"/>
                      <a:pt x="228" y="350"/>
                      <a:pt x="228" y="350"/>
                    </a:cubicBezTo>
                    <a:cubicBezTo>
                      <a:pt x="184" y="403"/>
                      <a:pt x="184" y="403"/>
                      <a:pt x="184" y="403"/>
                    </a:cubicBezTo>
                    <a:cubicBezTo>
                      <a:pt x="162" y="429"/>
                      <a:pt x="162" y="429"/>
                      <a:pt x="162" y="429"/>
                    </a:cubicBezTo>
                    <a:cubicBezTo>
                      <a:pt x="134" y="461"/>
                      <a:pt x="134" y="461"/>
                      <a:pt x="134" y="461"/>
                    </a:cubicBezTo>
                    <a:cubicBezTo>
                      <a:pt x="76" y="527"/>
                      <a:pt x="76" y="527"/>
                      <a:pt x="76" y="527"/>
                    </a:cubicBezTo>
                    <a:cubicBezTo>
                      <a:pt x="63" y="522"/>
                      <a:pt x="51" y="516"/>
                      <a:pt x="39" y="511"/>
                    </a:cubicBezTo>
                    <a:cubicBezTo>
                      <a:pt x="38" y="511"/>
                      <a:pt x="38" y="511"/>
                      <a:pt x="37" y="510"/>
                    </a:cubicBezTo>
                    <a:cubicBezTo>
                      <a:pt x="35" y="510"/>
                      <a:pt x="34" y="509"/>
                      <a:pt x="32" y="508"/>
                    </a:cubicBezTo>
                    <a:cubicBezTo>
                      <a:pt x="27" y="506"/>
                      <a:pt x="21" y="503"/>
                      <a:pt x="16" y="501"/>
                    </a:cubicBezTo>
                    <a:cubicBezTo>
                      <a:pt x="16" y="501"/>
                      <a:pt x="16" y="501"/>
                      <a:pt x="16" y="501"/>
                    </a:cubicBezTo>
                    <a:cubicBezTo>
                      <a:pt x="16" y="501"/>
                      <a:pt x="16" y="501"/>
                      <a:pt x="16" y="501"/>
                    </a:cubicBezTo>
                    <a:cubicBezTo>
                      <a:pt x="15" y="501"/>
                      <a:pt x="15" y="501"/>
                      <a:pt x="14" y="501"/>
                    </a:cubicBezTo>
                    <a:cubicBezTo>
                      <a:pt x="13" y="500"/>
                      <a:pt x="11" y="499"/>
                      <a:pt x="9" y="498"/>
                    </a:cubicBezTo>
                    <a:cubicBezTo>
                      <a:pt x="7" y="498"/>
                      <a:pt x="5" y="497"/>
                      <a:pt x="4" y="496"/>
                    </a:cubicBezTo>
                    <a:cubicBezTo>
                      <a:pt x="2" y="496"/>
                      <a:pt x="1" y="495"/>
                      <a:pt x="0" y="495"/>
                    </a:cubicBezTo>
                    <a:cubicBezTo>
                      <a:pt x="378" y="24"/>
                      <a:pt x="378" y="24"/>
                      <a:pt x="378" y="24"/>
                    </a:cubicBezTo>
                    <a:cubicBezTo>
                      <a:pt x="394" y="4"/>
                      <a:pt x="423" y="0"/>
                      <a:pt x="443" y="16"/>
                    </a:cubicBezTo>
                    <a:cubicBezTo>
                      <a:pt x="462" y="31"/>
                      <a:pt x="466" y="57"/>
                      <a:pt x="454" y="7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54" name="Freeform 31">
              <a:extLst>
                <a:ext uri="{FF2B5EF4-FFF2-40B4-BE49-F238E27FC236}">
                  <a16:creationId xmlns:a16="http://schemas.microsoft.com/office/drawing/2014/main" id="{B6F47CAE-1A30-4CE3-B40D-9C8C433D52D4}"/>
                </a:ext>
              </a:extLst>
            </p:cNvPr>
            <p:cNvSpPr>
              <a:spLocks/>
            </p:cNvSpPr>
            <p:nvPr/>
          </p:nvSpPr>
          <p:spPr bwMode="auto">
            <a:xfrm>
              <a:off x="7609964" y="1441003"/>
              <a:ext cx="4582038" cy="5372291"/>
            </a:xfrm>
            <a:custGeom>
              <a:avLst/>
              <a:gdLst>
                <a:gd name="T0" fmla="*/ 1360 w 1360"/>
                <a:gd name="T1" fmla="*/ 1596 h 1596"/>
                <a:gd name="T2" fmla="*/ 935 w 1360"/>
                <a:gd name="T3" fmla="*/ 1437 h 1596"/>
                <a:gd name="T4" fmla="*/ 823 w 1360"/>
                <a:gd name="T5" fmla="*/ 1072 h 1596"/>
                <a:gd name="T6" fmla="*/ 756 w 1360"/>
                <a:gd name="T7" fmla="*/ 634 h 1596"/>
                <a:gd name="T8" fmla="*/ 753 w 1360"/>
                <a:gd name="T9" fmla="*/ 624 h 1596"/>
                <a:gd name="T10" fmla="*/ 750 w 1360"/>
                <a:gd name="T11" fmla="*/ 616 h 1596"/>
                <a:gd name="T12" fmla="*/ 737 w 1360"/>
                <a:gd name="T13" fmla="*/ 587 h 1596"/>
                <a:gd name="T14" fmla="*/ 729 w 1360"/>
                <a:gd name="T15" fmla="*/ 577 h 1596"/>
                <a:gd name="T16" fmla="*/ 722 w 1360"/>
                <a:gd name="T17" fmla="*/ 571 h 1596"/>
                <a:gd name="T18" fmla="*/ 718 w 1360"/>
                <a:gd name="T19" fmla="*/ 568 h 1596"/>
                <a:gd name="T20" fmla="*/ 699 w 1360"/>
                <a:gd name="T21" fmla="*/ 559 h 1596"/>
                <a:gd name="T22" fmla="*/ 694 w 1360"/>
                <a:gd name="T23" fmla="*/ 557 h 1596"/>
                <a:gd name="T24" fmla="*/ 667 w 1360"/>
                <a:gd name="T25" fmla="*/ 551 h 1596"/>
                <a:gd name="T26" fmla="*/ 637 w 1360"/>
                <a:gd name="T27" fmla="*/ 546 h 1596"/>
                <a:gd name="T28" fmla="*/ 612 w 1360"/>
                <a:gd name="T29" fmla="*/ 542 h 1596"/>
                <a:gd name="T30" fmla="*/ 597 w 1360"/>
                <a:gd name="T31" fmla="*/ 539 h 1596"/>
                <a:gd name="T32" fmla="*/ 554 w 1360"/>
                <a:gd name="T33" fmla="*/ 532 h 1596"/>
                <a:gd name="T34" fmla="*/ 495 w 1360"/>
                <a:gd name="T35" fmla="*/ 522 h 1596"/>
                <a:gd name="T36" fmla="*/ 469 w 1360"/>
                <a:gd name="T37" fmla="*/ 516 h 1596"/>
                <a:gd name="T38" fmla="*/ 447 w 1360"/>
                <a:gd name="T39" fmla="*/ 512 h 1596"/>
                <a:gd name="T40" fmla="*/ 421 w 1360"/>
                <a:gd name="T41" fmla="*/ 506 h 1596"/>
                <a:gd name="T42" fmla="*/ 402 w 1360"/>
                <a:gd name="T43" fmla="*/ 500 h 1596"/>
                <a:gd name="T44" fmla="*/ 382 w 1360"/>
                <a:gd name="T45" fmla="*/ 495 h 1596"/>
                <a:gd name="T46" fmla="*/ 367 w 1360"/>
                <a:gd name="T47" fmla="*/ 490 h 1596"/>
                <a:gd name="T48" fmla="*/ 355 w 1360"/>
                <a:gd name="T49" fmla="*/ 485 h 1596"/>
                <a:gd name="T50" fmla="*/ 332 w 1360"/>
                <a:gd name="T51" fmla="*/ 476 h 1596"/>
                <a:gd name="T52" fmla="*/ 290 w 1360"/>
                <a:gd name="T53" fmla="*/ 452 h 1596"/>
                <a:gd name="T54" fmla="*/ 280 w 1360"/>
                <a:gd name="T55" fmla="*/ 444 h 1596"/>
                <a:gd name="T56" fmla="*/ 264 w 1360"/>
                <a:gd name="T57" fmla="*/ 429 h 1596"/>
                <a:gd name="T58" fmla="*/ 252 w 1360"/>
                <a:gd name="T59" fmla="*/ 419 h 1596"/>
                <a:gd name="T60" fmla="*/ 241 w 1360"/>
                <a:gd name="T61" fmla="*/ 410 h 1596"/>
                <a:gd name="T62" fmla="*/ 129 w 1360"/>
                <a:gd name="T63" fmla="*/ 329 h 1596"/>
                <a:gd name="T64" fmla="*/ 106 w 1360"/>
                <a:gd name="T65" fmla="*/ 313 h 1596"/>
                <a:gd name="T66" fmla="*/ 68 w 1360"/>
                <a:gd name="T67" fmla="*/ 287 h 1596"/>
                <a:gd name="T68" fmla="*/ 33 w 1360"/>
                <a:gd name="T69" fmla="*/ 221 h 1596"/>
                <a:gd name="T70" fmla="*/ 73 w 1360"/>
                <a:gd name="T71" fmla="*/ 213 h 1596"/>
                <a:gd name="T72" fmla="*/ 79 w 1360"/>
                <a:gd name="T73" fmla="*/ 213 h 1596"/>
                <a:gd name="T74" fmla="*/ 87 w 1360"/>
                <a:gd name="T75" fmla="*/ 214 h 1596"/>
                <a:gd name="T76" fmla="*/ 119 w 1360"/>
                <a:gd name="T77" fmla="*/ 224 h 1596"/>
                <a:gd name="T78" fmla="*/ 128 w 1360"/>
                <a:gd name="T79" fmla="*/ 227 h 1596"/>
                <a:gd name="T80" fmla="*/ 135 w 1360"/>
                <a:gd name="T81" fmla="*/ 230 h 1596"/>
                <a:gd name="T82" fmla="*/ 151 w 1360"/>
                <a:gd name="T83" fmla="*/ 237 h 1596"/>
                <a:gd name="T84" fmla="*/ 158 w 1360"/>
                <a:gd name="T85" fmla="*/ 240 h 1596"/>
                <a:gd name="T86" fmla="*/ 197 w 1360"/>
                <a:gd name="T87" fmla="*/ 257 h 1596"/>
                <a:gd name="T88" fmla="*/ 412 w 1360"/>
                <a:gd name="T89" fmla="*/ 273 h 1596"/>
                <a:gd name="T90" fmla="*/ 461 w 1360"/>
                <a:gd name="T91" fmla="*/ 189 h 1596"/>
                <a:gd name="T92" fmla="*/ 460 w 1360"/>
                <a:gd name="T93" fmla="*/ 185 h 1596"/>
                <a:gd name="T94" fmla="*/ 460 w 1360"/>
                <a:gd name="T95" fmla="*/ 181 h 1596"/>
                <a:gd name="T96" fmla="*/ 457 w 1360"/>
                <a:gd name="T97" fmla="*/ 176 h 1596"/>
                <a:gd name="T98" fmla="*/ 455 w 1360"/>
                <a:gd name="T99" fmla="*/ 172 h 1596"/>
                <a:gd name="T100" fmla="*/ 451 w 1360"/>
                <a:gd name="T101" fmla="*/ 168 h 1596"/>
                <a:gd name="T102" fmla="*/ 444 w 1360"/>
                <a:gd name="T103" fmla="*/ 164 h 1596"/>
                <a:gd name="T104" fmla="*/ 423 w 1360"/>
                <a:gd name="T105" fmla="*/ 160 h 1596"/>
                <a:gd name="T106" fmla="*/ 281 w 1360"/>
                <a:gd name="T107" fmla="*/ 158 h 1596"/>
                <a:gd name="T108" fmla="*/ 347 w 1360"/>
                <a:gd name="T109" fmla="*/ 79 h 1596"/>
                <a:gd name="T110" fmla="*/ 420 w 1360"/>
                <a:gd name="T111" fmla="*/ 45 h 1596"/>
                <a:gd name="T112" fmla="*/ 548 w 1360"/>
                <a:gd name="T113" fmla="*/ 2 h 1596"/>
                <a:gd name="T114" fmla="*/ 584 w 1360"/>
                <a:gd name="T115" fmla="*/ 24 h 1596"/>
                <a:gd name="T116" fmla="*/ 905 w 1360"/>
                <a:gd name="T117" fmla="*/ 485 h 1596"/>
                <a:gd name="T118" fmla="*/ 918 w 1360"/>
                <a:gd name="T119" fmla="*/ 526 h 1596"/>
                <a:gd name="T120" fmla="*/ 1360 w 1360"/>
                <a:gd name="T121" fmla="*/ 1194 h 15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0" h="1596">
                  <a:moveTo>
                    <a:pt x="1360" y="1194"/>
                  </a:moveTo>
                  <a:cubicBezTo>
                    <a:pt x="1360" y="1596"/>
                    <a:pt x="1360" y="1596"/>
                    <a:pt x="1360" y="1596"/>
                  </a:cubicBezTo>
                  <a:cubicBezTo>
                    <a:pt x="1349" y="1575"/>
                    <a:pt x="1312" y="1536"/>
                    <a:pt x="1197" y="1497"/>
                  </a:cubicBezTo>
                  <a:cubicBezTo>
                    <a:pt x="1135" y="1476"/>
                    <a:pt x="1050" y="1455"/>
                    <a:pt x="935" y="1437"/>
                  </a:cubicBezTo>
                  <a:cubicBezTo>
                    <a:pt x="897" y="1361"/>
                    <a:pt x="867" y="1277"/>
                    <a:pt x="847" y="1188"/>
                  </a:cubicBezTo>
                  <a:cubicBezTo>
                    <a:pt x="838" y="1147"/>
                    <a:pt x="830" y="1108"/>
                    <a:pt x="823" y="1072"/>
                  </a:cubicBezTo>
                  <a:cubicBezTo>
                    <a:pt x="785" y="876"/>
                    <a:pt x="776" y="752"/>
                    <a:pt x="763" y="674"/>
                  </a:cubicBezTo>
                  <a:cubicBezTo>
                    <a:pt x="761" y="659"/>
                    <a:pt x="758" y="646"/>
                    <a:pt x="756" y="634"/>
                  </a:cubicBezTo>
                  <a:cubicBezTo>
                    <a:pt x="755" y="632"/>
                    <a:pt x="754" y="630"/>
                    <a:pt x="754" y="628"/>
                  </a:cubicBezTo>
                  <a:cubicBezTo>
                    <a:pt x="754" y="627"/>
                    <a:pt x="753" y="625"/>
                    <a:pt x="753" y="624"/>
                  </a:cubicBezTo>
                  <a:cubicBezTo>
                    <a:pt x="752" y="622"/>
                    <a:pt x="752" y="620"/>
                    <a:pt x="751" y="618"/>
                  </a:cubicBezTo>
                  <a:cubicBezTo>
                    <a:pt x="751" y="618"/>
                    <a:pt x="751" y="617"/>
                    <a:pt x="750" y="616"/>
                  </a:cubicBezTo>
                  <a:cubicBezTo>
                    <a:pt x="747" y="605"/>
                    <a:pt x="743" y="596"/>
                    <a:pt x="738" y="589"/>
                  </a:cubicBezTo>
                  <a:cubicBezTo>
                    <a:pt x="737" y="588"/>
                    <a:pt x="737" y="588"/>
                    <a:pt x="737" y="587"/>
                  </a:cubicBezTo>
                  <a:cubicBezTo>
                    <a:pt x="735" y="584"/>
                    <a:pt x="732" y="581"/>
                    <a:pt x="730" y="579"/>
                  </a:cubicBezTo>
                  <a:cubicBezTo>
                    <a:pt x="730" y="578"/>
                    <a:pt x="729" y="578"/>
                    <a:pt x="729" y="577"/>
                  </a:cubicBezTo>
                  <a:cubicBezTo>
                    <a:pt x="727" y="576"/>
                    <a:pt x="725" y="574"/>
                    <a:pt x="723" y="572"/>
                  </a:cubicBezTo>
                  <a:cubicBezTo>
                    <a:pt x="723" y="572"/>
                    <a:pt x="723" y="571"/>
                    <a:pt x="722" y="571"/>
                  </a:cubicBezTo>
                  <a:cubicBezTo>
                    <a:pt x="722" y="571"/>
                    <a:pt x="722" y="571"/>
                    <a:pt x="721" y="571"/>
                  </a:cubicBezTo>
                  <a:cubicBezTo>
                    <a:pt x="720" y="570"/>
                    <a:pt x="719" y="569"/>
                    <a:pt x="718" y="568"/>
                  </a:cubicBezTo>
                  <a:cubicBezTo>
                    <a:pt x="715" y="566"/>
                    <a:pt x="712" y="564"/>
                    <a:pt x="709" y="563"/>
                  </a:cubicBezTo>
                  <a:cubicBezTo>
                    <a:pt x="705" y="561"/>
                    <a:pt x="702" y="560"/>
                    <a:pt x="699" y="559"/>
                  </a:cubicBezTo>
                  <a:cubicBezTo>
                    <a:pt x="698" y="559"/>
                    <a:pt x="697" y="558"/>
                    <a:pt x="696" y="558"/>
                  </a:cubicBezTo>
                  <a:cubicBezTo>
                    <a:pt x="696" y="558"/>
                    <a:pt x="695" y="558"/>
                    <a:pt x="694" y="557"/>
                  </a:cubicBezTo>
                  <a:cubicBezTo>
                    <a:pt x="692" y="557"/>
                    <a:pt x="690" y="556"/>
                    <a:pt x="688" y="556"/>
                  </a:cubicBezTo>
                  <a:cubicBezTo>
                    <a:pt x="681" y="554"/>
                    <a:pt x="674" y="553"/>
                    <a:pt x="667" y="551"/>
                  </a:cubicBezTo>
                  <a:cubicBezTo>
                    <a:pt x="665" y="551"/>
                    <a:pt x="663" y="551"/>
                    <a:pt x="661" y="550"/>
                  </a:cubicBezTo>
                  <a:cubicBezTo>
                    <a:pt x="653" y="549"/>
                    <a:pt x="645" y="547"/>
                    <a:pt x="637" y="546"/>
                  </a:cubicBezTo>
                  <a:cubicBezTo>
                    <a:pt x="632" y="545"/>
                    <a:pt x="628" y="545"/>
                    <a:pt x="624" y="544"/>
                  </a:cubicBezTo>
                  <a:cubicBezTo>
                    <a:pt x="620" y="543"/>
                    <a:pt x="616" y="543"/>
                    <a:pt x="612" y="542"/>
                  </a:cubicBezTo>
                  <a:cubicBezTo>
                    <a:pt x="611" y="542"/>
                    <a:pt x="611" y="542"/>
                    <a:pt x="610" y="541"/>
                  </a:cubicBezTo>
                  <a:cubicBezTo>
                    <a:pt x="605" y="541"/>
                    <a:pt x="601" y="540"/>
                    <a:pt x="597" y="539"/>
                  </a:cubicBezTo>
                  <a:cubicBezTo>
                    <a:pt x="590" y="538"/>
                    <a:pt x="583" y="537"/>
                    <a:pt x="576" y="536"/>
                  </a:cubicBezTo>
                  <a:cubicBezTo>
                    <a:pt x="569" y="535"/>
                    <a:pt x="562" y="534"/>
                    <a:pt x="554" y="532"/>
                  </a:cubicBezTo>
                  <a:cubicBezTo>
                    <a:pt x="539" y="530"/>
                    <a:pt x="523" y="527"/>
                    <a:pt x="508" y="524"/>
                  </a:cubicBezTo>
                  <a:cubicBezTo>
                    <a:pt x="504" y="523"/>
                    <a:pt x="499" y="523"/>
                    <a:pt x="495" y="522"/>
                  </a:cubicBezTo>
                  <a:cubicBezTo>
                    <a:pt x="493" y="521"/>
                    <a:pt x="490" y="521"/>
                    <a:pt x="488" y="520"/>
                  </a:cubicBezTo>
                  <a:cubicBezTo>
                    <a:pt x="481" y="519"/>
                    <a:pt x="475" y="518"/>
                    <a:pt x="469" y="516"/>
                  </a:cubicBezTo>
                  <a:cubicBezTo>
                    <a:pt x="464" y="515"/>
                    <a:pt x="459" y="514"/>
                    <a:pt x="454" y="513"/>
                  </a:cubicBezTo>
                  <a:cubicBezTo>
                    <a:pt x="452" y="513"/>
                    <a:pt x="449" y="512"/>
                    <a:pt x="447" y="512"/>
                  </a:cubicBezTo>
                  <a:cubicBezTo>
                    <a:pt x="439" y="510"/>
                    <a:pt x="432" y="508"/>
                    <a:pt x="425" y="507"/>
                  </a:cubicBezTo>
                  <a:cubicBezTo>
                    <a:pt x="424" y="506"/>
                    <a:pt x="422" y="506"/>
                    <a:pt x="421" y="506"/>
                  </a:cubicBezTo>
                  <a:cubicBezTo>
                    <a:pt x="418" y="505"/>
                    <a:pt x="414" y="504"/>
                    <a:pt x="411" y="503"/>
                  </a:cubicBezTo>
                  <a:cubicBezTo>
                    <a:pt x="408" y="502"/>
                    <a:pt x="405" y="501"/>
                    <a:pt x="402" y="500"/>
                  </a:cubicBezTo>
                  <a:cubicBezTo>
                    <a:pt x="399" y="500"/>
                    <a:pt x="396" y="499"/>
                    <a:pt x="393" y="498"/>
                  </a:cubicBezTo>
                  <a:cubicBezTo>
                    <a:pt x="389" y="497"/>
                    <a:pt x="386" y="496"/>
                    <a:pt x="382" y="495"/>
                  </a:cubicBezTo>
                  <a:cubicBezTo>
                    <a:pt x="380" y="494"/>
                    <a:pt x="377" y="493"/>
                    <a:pt x="374" y="492"/>
                  </a:cubicBezTo>
                  <a:cubicBezTo>
                    <a:pt x="372" y="491"/>
                    <a:pt x="370" y="491"/>
                    <a:pt x="367" y="490"/>
                  </a:cubicBezTo>
                  <a:cubicBezTo>
                    <a:pt x="365" y="489"/>
                    <a:pt x="363" y="488"/>
                    <a:pt x="361" y="488"/>
                  </a:cubicBezTo>
                  <a:cubicBezTo>
                    <a:pt x="359" y="487"/>
                    <a:pt x="357" y="486"/>
                    <a:pt x="355" y="485"/>
                  </a:cubicBezTo>
                  <a:cubicBezTo>
                    <a:pt x="349" y="483"/>
                    <a:pt x="343" y="481"/>
                    <a:pt x="337" y="478"/>
                  </a:cubicBezTo>
                  <a:cubicBezTo>
                    <a:pt x="335" y="477"/>
                    <a:pt x="334" y="477"/>
                    <a:pt x="332" y="476"/>
                  </a:cubicBezTo>
                  <a:cubicBezTo>
                    <a:pt x="317" y="469"/>
                    <a:pt x="304" y="462"/>
                    <a:pt x="292" y="453"/>
                  </a:cubicBezTo>
                  <a:cubicBezTo>
                    <a:pt x="292" y="453"/>
                    <a:pt x="291" y="453"/>
                    <a:pt x="290" y="452"/>
                  </a:cubicBezTo>
                  <a:cubicBezTo>
                    <a:pt x="288" y="450"/>
                    <a:pt x="286" y="449"/>
                    <a:pt x="284" y="447"/>
                  </a:cubicBezTo>
                  <a:cubicBezTo>
                    <a:pt x="282" y="446"/>
                    <a:pt x="281" y="445"/>
                    <a:pt x="280" y="444"/>
                  </a:cubicBezTo>
                  <a:cubicBezTo>
                    <a:pt x="276" y="440"/>
                    <a:pt x="272" y="436"/>
                    <a:pt x="268" y="432"/>
                  </a:cubicBezTo>
                  <a:cubicBezTo>
                    <a:pt x="266" y="431"/>
                    <a:pt x="265" y="430"/>
                    <a:pt x="264" y="429"/>
                  </a:cubicBezTo>
                  <a:cubicBezTo>
                    <a:pt x="262" y="428"/>
                    <a:pt x="260" y="426"/>
                    <a:pt x="258" y="424"/>
                  </a:cubicBezTo>
                  <a:cubicBezTo>
                    <a:pt x="256" y="423"/>
                    <a:pt x="254" y="421"/>
                    <a:pt x="252" y="419"/>
                  </a:cubicBezTo>
                  <a:cubicBezTo>
                    <a:pt x="249" y="417"/>
                    <a:pt x="247" y="416"/>
                    <a:pt x="245" y="414"/>
                  </a:cubicBezTo>
                  <a:cubicBezTo>
                    <a:pt x="244" y="413"/>
                    <a:pt x="242" y="412"/>
                    <a:pt x="241" y="410"/>
                  </a:cubicBezTo>
                  <a:cubicBezTo>
                    <a:pt x="208" y="384"/>
                    <a:pt x="168" y="355"/>
                    <a:pt x="129" y="329"/>
                  </a:cubicBezTo>
                  <a:cubicBezTo>
                    <a:pt x="129" y="329"/>
                    <a:pt x="129" y="329"/>
                    <a:pt x="129" y="329"/>
                  </a:cubicBezTo>
                  <a:cubicBezTo>
                    <a:pt x="125" y="326"/>
                    <a:pt x="121" y="323"/>
                    <a:pt x="117" y="320"/>
                  </a:cubicBezTo>
                  <a:cubicBezTo>
                    <a:pt x="113" y="318"/>
                    <a:pt x="110" y="315"/>
                    <a:pt x="106" y="313"/>
                  </a:cubicBezTo>
                  <a:cubicBezTo>
                    <a:pt x="104" y="311"/>
                    <a:pt x="101" y="309"/>
                    <a:pt x="99" y="308"/>
                  </a:cubicBezTo>
                  <a:cubicBezTo>
                    <a:pt x="88" y="300"/>
                    <a:pt x="78" y="294"/>
                    <a:pt x="68" y="287"/>
                  </a:cubicBezTo>
                  <a:cubicBezTo>
                    <a:pt x="29" y="261"/>
                    <a:pt x="0" y="243"/>
                    <a:pt x="0" y="243"/>
                  </a:cubicBezTo>
                  <a:cubicBezTo>
                    <a:pt x="0" y="243"/>
                    <a:pt x="7" y="230"/>
                    <a:pt x="33" y="221"/>
                  </a:cubicBezTo>
                  <a:cubicBezTo>
                    <a:pt x="43" y="217"/>
                    <a:pt x="55" y="215"/>
                    <a:pt x="71" y="213"/>
                  </a:cubicBezTo>
                  <a:cubicBezTo>
                    <a:pt x="73" y="213"/>
                    <a:pt x="73" y="213"/>
                    <a:pt x="73" y="213"/>
                  </a:cubicBezTo>
                  <a:cubicBezTo>
                    <a:pt x="74" y="213"/>
                    <a:pt x="74" y="213"/>
                    <a:pt x="75" y="213"/>
                  </a:cubicBezTo>
                  <a:cubicBezTo>
                    <a:pt x="77" y="213"/>
                    <a:pt x="78" y="213"/>
                    <a:pt x="79" y="213"/>
                  </a:cubicBezTo>
                  <a:cubicBezTo>
                    <a:pt x="81" y="213"/>
                    <a:pt x="82" y="213"/>
                    <a:pt x="84" y="214"/>
                  </a:cubicBezTo>
                  <a:cubicBezTo>
                    <a:pt x="85" y="214"/>
                    <a:pt x="86" y="214"/>
                    <a:pt x="87" y="214"/>
                  </a:cubicBezTo>
                  <a:cubicBezTo>
                    <a:pt x="95" y="216"/>
                    <a:pt x="103" y="218"/>
                    <a:pt x="113" y="221"/>
                  </a:cubicBezTo>
                  <a:cubicBezTo>
                    <a:pt x="115" y="222"/>
                    <a:pt x="117" y="223"/>
                    <a:pt x="119" y="224"/>
                  </a:cubicBezTo>
                  <a:cubicBezTo>
                    <a:pt x="120" y="224"/>
                    <a:pt x="121" y="225"/>
                    <a:pt x="123" y="225"/>
                  </a:cubicBezTo>
                  <a:cubicBezTo>
                    <a:pt x="124" y="226"/>
                    <a:pt x="126" y="227"/>
                    <a:pt x="128" y="227"/>
                  </a:cubicBezTo>
                  <a:cubicBezTo>
                    <a:pt x="130" y="228"/>
                    <a:pt x="132" y="229"/>
                    <a:pt x="133" y="230"/>
                  </a:cubicBezTo>
                  <a:cubicBezTo>
                    <a:pt x="134" y="230"/>
                    <a:pt x="135" y="230"/>
                    <a:pt x="135" y="230"/>
                  </a:cubicBezTo>
                  <a:cubicBezTo>
                    <a:pt x="135" y="230"/>
                    <a:pt x="135" y="230"/>
                    <a:pt x="135" y="230"/>
                  </a:cubicBezTo>
                  <a:cubicBezTo>
                    <a:pt x="140" y="232"/>
                    <a:pt x="146" y="235"/>
                    <a:pt x="151" y="237"/>
                  </a:cubicBezTo>
                  <a:cubicBezTo>
                    <a:pt x="153" y="238"/>
                    <a:pt x="154" y="239"/>
                    <a:pt x="156" y="239"/>
                  </a:cubicBezTo>
                  <a:cubicBezTo>
                    <a:pt x="157" y="240"/>
                    <a:pt x="157" y="240"/>
                    <a:pt x="158" y="240"/>
                  </a:cubicBezTo>
                  <a:cubicBezTo>
                    <a:pt x="170" y="245"/>
                    <a:pt x="182" y="251"/>
                    <a:pt x="195" y="256"/>
                  </a:cubicBezTo>
                  <a:cubicBezTo>
                    <a:pt x="195" y="256"/>
                    <a:pt x="196" y="257"/>
                    <a:pt x="197" y="257"/>
                  </a:cubicBezTo>
                  <a:cubicBezTo>
                    <a:pt x="211" y="263"/>
                    <a:pt x="226" y="268"/>
                    <a:pt x="241" y="273"/>
                  </a:cubicBezTo>
                  <a:cubicBezTo>
                    <a:pt x="293" y="290"/>
                    <a:pt x="368" y="304"/>
                    <a:pt x="412" y="273"/>
                  </a:cubicBezTo>
                  <a:cubicBezTo>
                    <a:pt x="438" y="255"/>
                    <a:pt x="458" y="224"/>
                    <a:pt x="461" y="198"/>
                  </a:cubicBezTo>
                  <a:cubicBezTo>
                    <a:pt x="461" y="195"/>
                    <a:pt x="461" y="192"/>
                    <a:pt x="461" y="189"/>
                  </a:cubicBezTo>
                  <a:cubicBezTo>
                    <a:pt x="461" y="188"/>
                    <a:pt x="461" y="188"/>
                    <a:pt x="461" y="187"/>
                  </a:cubicBezTo>
                  <a:cubicBezTo>
                    <a:pt x="461" y="186"/>
                    <a:pt x="461" y="186"/>
                    <a:pt x="460" y="185"/>
                  </a:cubicBezTo>
                  <a:cubicBezTo>
                    <a:pt x="460" y="184"/>
                    <a:pt x="460" y="184"/>
                    <a:pt x="460" y="183"/>
                  </a:cubicBezTo>
                  <a:cubicBezTo>
                    <a:pt x="460" y="182"/>
                    <a:pt x="460" y="182"/>
                    <a:pt x="460" y="181"/>
                  </a:cubicBezTo>
                  <a:cubicBezTo>
                    <a:pt x="459" y="181"/>
                    <a:pt x="459" y="180"/>
                    <a:pt x="459" y="180"/>
                  </a:cubicBezTo>
                  <a:cubicBezTo>
                    <a:pt x="459" y="179"/>
                    <a:pt x="458" y="177"/>
                    <a:pt x="457" y="176"/>
                  </a:cubicBezTo>
                  <a:cubicBezTo>
                    <a:pt x="457" y="175"/>
                    <a:pt x="457" y="175"/>
                    <a:pt x="456" y="174"/>
                  </a:cubicBezTo>
                  <a:cubicBezTo>
                    <a:pt x="456" y="174"/>
                    <a:pt x="456" y="173"/>
                    <a:pt x="455" y="172"/>
                  </a:cubicBezTo>
                  <a:cubicBezTo>
                    <a:pt x="455" y="172"/>
                    <a:pt x="454" y="171"/>
                    <a:pt x="453" y="170"/>
                  </a:cubicBezTo>
                  <a:cubicBezTo>
                    <a:pt x="453" y="169"/>
                    <a:pt x="452" y="169"/>
                    <a:pt x="451" y="168"/>
                  </a:cubicBezTo>
                  <a:cubicBezTo>
                    <a:pt x="451" y="168"/>
                    <a:pt x="450" y="167"/>
                    <a:pt x="450" y="167"/>
                  </a:cubicBezTo>
                  <a:cubicBezTo>
                    <a:pt x="448" y="166"/>
                    <a:pt x="446" y="165"/>
                    <a:pt x="444" y="164"/>
                  </a:cubicBezTo>
                  <a:cubicBezTo>
                    <a:pt x="443" y="163"/>
                    <a:pt x="442" y="163"/>
                    <a:pt x="441" y="162"/>
                  </a:cubicBezTo>
                  <a:cubicBezTo>
                    <a:pt x="436" y="161"/>
                    <a:pt x="430" y="160"/>
                    <a:pt x="423" y="160"/>
                  </a:cubicBezTo>
                  <a:cubicBezTo>
                    <a:pt x="375" y="160"/>
                    <a:pt x="287" y="192"/>
                    <a:pt x="253" y="190"/>
                  </a:cubicBezTo>
                  <a:cubicBezTo>
                    <a:pt x="281" y="158"/>
                    <a:pt x="281" y="158"/>
                    <a:pt x="281" y="158"/>
                  </a:cubicBezTo>
                  <a:cubicBezTo>
                    <a:pt x="303" y="132"/>
                    <a:pt x="303" y="132"/>
                    <a:pt x="303" y="132"/>
                  </a:cubicBezTo>
                  <a:cubicBezTo>
                    <a:pt x="347" y="79"/>
                    <a:pt x="347" y="79"/>
                    <a:pt x="347" y="79"/>
                  </a:cubicBezTo>
                  <a:cubicBezTo>
                    <a:pt x="360" y="63"/>
                    <a:pt x="360" y="63"/>
                    <a:pt x="360" y="63"/>
                  </a:cubicBezTo>
                  <a:cubicBezTo>
                    <a:pt x="380" y="57"/>
                    <a:pt x="400" y="51"/>
                    <a:pt x="420" y="45"/>
                  </a:cubicBezTo>
                  <a:cubicBezTo>
                    <a:pt x="420" y="45"/>
                    <a:pt x="420" y="45"/>
                    <a:pt x="420" y="45"/>
                  </a:cubicBezTo>
                  <a:cubicBezTo>
                    <a:pt x="480" y="25"/>
                    <a:pt x="533" y="7"/>
                    <a:pt x="548" y="2"/>
                  </a:cubicBezTo>
                  <a:cubicBezTo>
                    <a:pt x="550" y="1"/>
                    <a:pt x="552" y="0"/>
                    <a:pt x="552" y="0"/>
                  </a:cubicBezTo>
                  <a:cubicBezTo>
                    <a:pt x="552" y="0"/>
                    <a:pt x="564" y="8"/>
                    <a:pt x="584" y="24"/>
                  </a:cubicBezTo>
                  <a:cubicBezTo>
                    <a:pt x="631" y="62"/>
                    <a:pt x="721" y="143"/>
                    <a:pt x="801" y="268"/>
                  </a:cubicBezTo>
                  <a:cubicBezTo>
                    <a:pt x="840" y="330"/>
                    <a:pt x="877" y="402"/>
                    <a:pt x="905" y="485"/>
                  </a:cubicBezTo>
                  <a:cubicBezTo>
                    <a:pt x="905" y="485"/>
                    <a:pt x="905" y="485"/>
                    <a:pt x="905" y="485"/>
                  </a:cubicBezTo>
                  <a:cubicBezTo>
                    <a:pt x="910" y="498"/>
                    <a:pt x="914" y="512"/>
                    <a:pt x="918" y="526"/>
                  </a:cubicBezTo>
                  <a:cubicBezTo>
                    <a:pt x="918" y="526"/>
                    <a:pt x="934" y="547"/>
                    <a:pt x="960" y="582"/>
                  </a:cubicBezTo>
                  <a:cubicBezTo>
                    <a:pt x="1041" y="691"/>
                    <a:pt x="1224" y="945"/>
                    <a:pt x="1360" y="1194"/>
                  </a:cubicBezTo>
                  <a:close/>
                </a:path>
              </a:pathLst>
            </a:custGeom>
            <a:gradFill>
              <a:gsLst>
                <a:gs pos="0">
                  <a:srgbClr val="E5C3FF"/>
                </a:gs>
                <a:gs pos="65000">
                  <a:srgbClr val="B0C7FF"/>
                </a:gs>
              </a:gsLst>
              <a:lin ang="0" scaled="0"/>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55" name="Freeform 32">
              <a:extLst>
                <a:ext uri="{FF2B5EF4-FFF2-40B4-BE49-F238E27FC236}">
                  <a16:creationId xmlns:a16="http://schemas.microsoft.com/office/drawing/2014/main" id="{742FC6CF-44F1-407F-BEB2-8F383DCEC064}"/>
                </a:ext>
              </a:extLst>
            </p:cNvPr>
            <p:cNvSpPr>
              <a:spLocks/>
            </p:cNvSpPr>
            <p:nvPr/>
          </p:nvSpPr>
          <p:spPr bwMode="auto">
            <a:xfrm>
              <a:off x="7721066" y="1559272"/>
              <a:ext cx="2833086" cy="2015954"/>
            </a:xfrm>
            <a:custGeom>
              <a:avLst/>
              <a:gdLst>
                <a:gd name="T0" fmla="*/ 723 w 841"/>
                <a:gd name="T1" fmla="*/ 599 h 599"/>
                <a:gd name="T2" fmla="*/ 720 w 841"/>
                <a:gd name="T3" fmla="*/ 589 h 599"/>
                <a:gd name="T4" fmla="*/ 717 w 841"/>
                <a:gd name="T5" fmla="*/ 581 h 599"/>
                <a:gd name="T6" fmla="*/ 704 w 841"/>
                <a:gd name="T7" fmla="*/ 552 h 599"/>
                <a:gd name="T8" fmla="*/ 696 w 841"/>
                <a:gd name="T9" fmla="*/ 542 h 599"/>
                <a:gd name="T10" fmla="*/ 689 w 841"/>
                <a:gd name="T11" fmla="*/ 536 h 599"/>
                <a:gd name="T12" fmla="*/ 685 w 841"/>
                <a:gd name="T13" fmla="*/ 533 h 599"/>
                <a:gd name="T14" fmla="*/ 666 w 841"/>
                <a:gd name="T15" fmla="*/ 524 h 599"/>
                <a:gd name="T16" fmla="*/ 661 w 841"/>
                <a:gd name="T17" fmla="*/ 522 h 599"/>
                <a:gd name="T18" fmla="*/ 634 w 841"/>
                <a:gd name="T19" fmla="*/ 516 h 599"/>
                <a:gd name="T20" fmla="*/ 604 w 841"/>
                <a:gd name="T21" fmla="*/ 511 h 599"/>
                <a:gd name="T22" fmla="*/ 579 w 841"/>
                <a:gd name="T23" fmla="*/ 507 h 599"/>
                <a:gd name="T24" fmla="*/ 564 w 841"/>
                <a:gd name="T25" fmla="*/ 504 h 599"/>
                <a:gd name="T26" fmla="*/ 521 w 841"/>
                <a:gd name="T27" fmla="*/ 497 h 599"/>
                <a:gd name="T28" fmla="*/ 462 w 841"/>
                <a:gd name="T29" fmla="*/ 487 h 599"/>
                <a:gd name="T30" fmla="*/ 436 w 841"/>
                <a:gd name="T31" fmla="*/ 481 h 599"/>
                <a:gd name="T32" fmla="*/ 414 w 841"/>
                <a:gd name="T33" fmla="*/ 477 h 599"/>
                <a:gd name="T34" fmla="*/ 388 w 841"/>
                <a:gd name="T35" fmla="*/ 471 h 599"/>
                <a:gd name="T36" fmla="*/ 369 w 841"/>
                <a:gd name="T37" fmla="*/ 465 h 599"/>
                <a:gd name="T38" fmla="*/ 349 w 841"/>
                <a:gd name="T39" fmla="*/ 460 h 599"/>
                <a:gd name="T40" fmla="*/ 334 w 841"/>
                <a:gd name="T41" fmla="*/ 455 h 599"/>
                <a:gd name="T42" fmla="*/ 322 w 841"/>
                <a:gd name="T43" fmla="*/ 450 h 599"/>
                <a:gd name="T44" fmla="*/ 299 w 841"/>
                <a:gd name="T45" fmla="*/ 441 h 599"/>
                <a:gd name="T46" fmla="*/ 257 w 841"/>
                <a:gd name="T47" fmla="*/ 417 h 599"/>
                <a:gd name="T48" fmla="*/ 247 w 841"/>
                <a:gd name="T49" fmla="*/ 409 h 599"/>
                <a:gd name="T50" fmla="*/ 231 w 841"/>
                <a:gd name="T51" fmla="*/ 394 h 599"/>
                <a:gd name="T52" fmla="*/ 219 w 841"/>
                <a:gd name="T53" fmla="*/ 384 h 599"/>
                <a:gd name="T54" fmla="*/ 208 w 841"/>
                <a:gd name="T55" fmla="*/ 375 h 599"/>
                <a:gd name="T56" fmla="*/ 96 w 841"/>
                <a:gd name="T57" fmla="*/ 294 h 599"/>
                <a:gd name="T58" fmla="*/ 73 w 841"/>
                <a:gd name="T59" fmla="*/ 278 h 599"/>
                <a:gd name="T60" fmla="*/ 52 w 841"/>
                <a:gd name="T61" fmla="*/ 231 h 599"/>
                <a:gd name="T62" fmla="*/ 38 w 841"/>
                <a:gd name="T63" fmla="*/ 178 h 599"/>
                <a:gd name="T64" fmla="*/ 42 w 841"/>
                <a:gd name="T65" fmla="*/ 178 h 599"/>
                <a:gd name="T66" fmla="*/ 51 w 841"/>
                <a:gd name="T67" fmla="*/ 179 h 599"/>
                <a:gd name="T68" fmla="*/ 80 w 841"/>
                <a:gd name="T69" fmla="*/ 186 h 599"/>
                <a:gd name="T70" fmla="*/ 90 w 841"/>
                <a:gd name="T71" fmla="*/ 190 h 599"/>
                <a:gd name="T72" fmla="*/ 100 w 841"/>
                <a:gd name="T73" fmla="*/ 195 h 599"/>
                <a:gd name="T74" fmla="*/ 102 w 841"/>
                <a:gd name="T75" fmla="*/ 195 h 599"/>
                <a:gd name="T76" fmla="*/ 154 w 841"/>
                <a:gd name="T77" fmla="*/ 229 h 599"/>
                <a:gd name="T78" fmla="*/ 428 w 841"/>
                <a:gd name="T79" fmla="*/ 189 h 599"/>
                <a:gd name="T80" fmla="*/ 428 w 841"/>
                <a:gd name="T81" fmla="*/ 163 h 599"/>
                <a:gd name="T82" fmla="*/ 428 w 841"/>
                <a:gd name="T83" fmla="*/ 152 h 599"/>
                <a:gd name="T84" fmla="*/ 427 w 841"/>
                <a:gd name="T85" fmla="*/ 148 h 599"/>
                <a:gd name="T86" fmla="*/ 426 w 841"/>
                <a:gd name="T87" fmla="*/ 145 h 599"/>
                <a:gd name="T88" fmla="*/ 423 w 841"/>
                <a:gd name="T89" fmla="*/ 139 h 599"/>
                <a:gd name="T90" fmla="*/ 420 w 841"/>
                <a:gd name="T91" fmla="*/ 135 h 599"/>
                <a:gd name="T92" fmla="*/ 417 w 841"/>
                <a:gd name="T93" fmla="*/ 132 h 599"/>
                <a:gd name="T94" fmla="*/ 408 w 841"/>
                <a:gd name="T95" fmla="*/ 127 h 599"/>
                <a:gd name="T96" fmla="*/ 220 w 841"/>
                <a:gd name="T97" fmla="*/ 155 h 599"/>
                <a:gd name="T98" fmla="*/ 270 w 841"/>
                <a:gd name="T99" fmla="*/ 97 h 599"/>
                <a:gd name="T100" fmla="*/ 594 w 841"/>
                <a:gd name="T101" fmla="*/ 148 h 599"/>
                <a:gd name="T102" fmla="*/ 832 w 841"/>
                <a:gd name="T103" fmla="*/ 544 h 5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41" h="599">
                  <a:moveTo>
                    <a:pt x="832" y="544"/>
                  </a:moveTo>
                  <a:cubicBezTo>
                    <a:pt x="827" y="548"/>
                    <a:pt x="784" y="581"/>
                    <a:pt x="723" y="599"/>
                  </a:cubicBezTo>
                  <a:cubicBezTo>
                    <a:pt x="722" y="597"/>
                    <a:pt x="721" y="595"/>
                    <a:pt x="721" y="593"/>
                  </a:cubicBezTo>
                  <a:cubicBezTo>
                    <a:pt x="721" y="592"/>
                    <a:pt x="720" y="590"/>
                    <a:pt x="720" y="589"/>
                  </a:cubicBezTo>
                  <a:cubicBezTo>
                    <a:pt x="719" y="587"/>
                    <a:pt x="719" y="585"/>
                    <a:pt x="718" y="583"/>
                  </a:cubicBezTo>
                  <a:cubicBezTo>
                    <a:pt x="718" y="583"/>
                    <a:pt x="718" y="582"/>
                    <a:pt x="717" y="581"/>
                  </a:cubicBezTo>
                  <a:cubicBezTo>
                    <a:pt x="714" y="570"/>
                    <a:pt x="710" y="561"/>
                    <a:pt x="705" y="554"/>
                  </a:cubicBezTo>
                  <a:cubicBezTo>
                    <a:pt x="704" y="553"/>
                    <a:pt x="704" y="553"/>
                    <a:pt x="704" y="552"/>
                  </a:cubicBezTo>
                  <a:cubicBezTo>
                    <a:pt x="702" y="549"/>
                    <a:pt x="699" y="546"/>
                    <a:pt x="697" y="544"/>
                  </a:cubicBezTo>
                  <a:cubicBezTo>
                    <a:pt x="697" y="543"/>
                    <a:pt x="696" y="543"/>
                    <a:pt x="696" y="542"/>
                  </a:cubicBezTo>
                  <a:cubicBezTo>
                    <a:pt x="694" y="541"/>
                    <a:pt x="692" y="539"/>
                    <a:pt x="690" y="537"/>
                  </a:cubicBezTo>
                  <a:cubicBezTo>
                    <a:pt x="690" y="537"/>
                    <a:pt x="690" y="536"/>
                    <a:pt x="689" y="536"/>
                  </a:cubicBezTo>
                  <a:cubicBezTo>
                    <a:pt x="689" y="536"/>
                    <a:pt x="689" y="536"/>
                    <a:pt x="688" y="536"/>
                  </a:cubicBezTo>
                  <a:cubicBezTo>
                    <a:pt x="687" y="535"/>
                    <a:pt x="686" y="534"/>
                    <a:pt x="685" y="533"/>
                  </a:cubicBezTo>
                  <a:cubicBezTo>
                    <a:pt x="682" y="531"/>
                    <a:pt x="679" y="529"/>
                    <a:pt x="676" y="528"/>
                  </a:cubicBezTo>
                  <a:cubicBezTo>
                    <a:pt x="672" y="526"/>
                    <a:pt x="669" y="525"/>
                    <a:pt x="666" y="524"/>
                  </a:cubicBezTo>
                  <a:cubicBezTo>
                    <a:pt x="665" y="524"/>
                    <a:pt x="664" y="523"/>
                    <a:pt x="663" y="523"/>
                  </a:cubicBezTo>
                  <a:cubicBezTo>
                    <a:pt x="663" y="523"/>
                    <a:pt x="662" y="523"/>
                    <a:pt x="661" y="522"/>
                  </a:cubicBezTo>
                  <a:cubicBezTo>
                    <a:pt x="659" y="522"/>
                    <a:pt x="657" y="521"/>
                    <a:pt x="655" y="521"/>
                  </a:cubicBezTo>
                  <a:cubicBezTo>
                    <a:pt x="648" y="519"/>
                    <a:pt x="641" y="518"/>
                    <a:pt x="634" y="516"/>
                  </a:cubicBezTo>
                  <a:cubicBezTo>
                    <a:pt x="632" y="516"/>
                    <a:pt x="630" y="516"/>
                    <a:pt x="628" y="515"/>
                  </a:cubicBezTo>
                  <a:cubicBezTo>
                    <a:pt x="620" y="514"/>
                    <a:pt x="612" y="512"/>
                    <a:pt x="604" y="511"/>
                  </a:cubicBezTo>
                  <a:cubicBezTo>
                    <a:pt x="599" y="510"/>
                    <a:pt x="595" y="510"/>
                    <a:pt x="591" y="509"/>
                  </a:cubicBezTo>
                  <a:cubicBezTo>
                    <a:pt x="587" y="508"/>
                    <a:pt x="583" y="508"/>
                    <a:pt x="579" y="507"/>
                  </a:cubicBezTo>
                  <a:cubicBezTo>
                    <a:pt x="578" y="507"/>
                    <a:pt x="578" y="507"/>
                    <a:pt x="577" y="506"/>
                  </a:cubicBezTo>
                  <a:cubicBezTo>
                    <a:pt x="572" y="506"/>
                    <a:pt x="568" y="505"/>
                    <a:pt x="564" y="504"/>
                  </a:cubicBezTo>
                  <a:cubicBezTo>
                    <a:pt x="557" y="503"/>
                    <a:pt x="550" y="502"/>
                    <a:pt x="543" y="501"/>
                  </a:cubicBezTo>
                  <a:cubicBezTo>
                    <a:pt x="536" y="500"/>
                    <a:pt x="529" y="499"/>
                    <a:pt x="521" y="497"/>
                  </a:cubicBezTo>
                  <a:cubicBezTo>
                    <a:pt x="506" y="495"/>
                    <a:pt x="490" y="492"/>
                    <a:pt x="475" y="489"/>
                  </a:cubicBezTo>
                  <a:cubicBezTo>
                    <a:pt x="471" y="488"/>
                    <a:pt x="466" y="488"/>
                    <a:pt x="462" y="487"/>
                  </a:cubicBezTo>
                  <a:cubicBezTo>
                    <a:pt x="460" y="486"/>
                    <a:pt x="457" y="486"/>
                    <a:pt x="455" y="485"/>
                  </a:cubicBezTo>
                  <a:cubicBezTo>
                    <a:pt x="448" y="484"/>
                    <a:pt x="442" y="483"/>
                    <a:pt x="436" y="481"/>
                  </a:cubicBezTo>
                  <a:cubicBezTo>
                    <a:pt x="431" y="480"/>
                    <a:pt x="426" y="479"/>
                    <a:pt x="421" y="478"/>
                  </a:cubicBezTo>
                  <a:cubicBezTo>
                    <a:pt x="419" y="478"/>
                    <a:pt x="416" y="477"/>
                    <a:pt x="414" y="477"/>
                  </a:cubicBezTo>
                  <a:cubicBezTo>
                    <a:pt x="406" y="475"/>
                    <a:pt x="399" y="473"/>
                    <a:pt x="392" y="472"/>
                  </a:cubicBezTo>
                  <a:cubicBezTo>
                    <a:pt x="391" y="471"/>
                    <a:pt x="389" y="471"/>
                    <a:pt x="388" y="471"/>
                  </a:cubicBezTo>
                  <a:cubicBezTo>
                    <a:pt x="385" y="470"/>
                    <a:pt x="381" y="469"/>
                    <a:pt x="378" y="468"/>
                  </a:cubicBezTo>
                  <a:cubicBezTo>
                    <a:pt x="375" y="467"/>
                    <a:pt x="372" y="466"/>
                    <a:pt x="369" y="465"/>
                  </a:cubicBezTo>
                  <a:cubicBezTo>
                    <a:pt x="366" y="465"/>
                    <a:pt x="363" y="464"/>
                    <a:pt x="360" y="463"/>
                  </a:cubicBezTo>
                  <a:cubicBezTo>
                    <a:pt x="356" y="462"/>
                    <a:pt x="353" y="461"/>
                    <a:pt x="349" y="460"/>
                  </a:cubicBezTo>
                  <a:cubicBezTo>
                    <a:pt x="347" y="459"/>
                    <a:pt x="344" y="458"/>
                    <a:pt x="341" y="457"/>
                  </a:cubicBezTo>
                  <a:cubicBezTo>
                    <a:pt x="339" y="456"/>
                    <a:pt x="337" y="456"/>
                    <a:pt x="334" y="455"/>
                  </a:cubicBezTo>
                  <a:cubicBezTo>
                    <a:pt x="332" y="454"/>
                    <a:pt x="330" y="453"/>
                    <a:pt x="328" y="453"/>
                  </a:cubicBezTo>
                  <a:cubicBezTo>
                    <a:pt x="326" y="452"/>
                    <a:pt x="324" y="451"/>
                    <a:pt x="322" y="450"/>
                  </a:cubicBezTo>
                  <a:cubicBezTo>
                    <a:pt x="316" y="448"/>
                    <a:pt x="310" y="446"/>
                    <a:pt x="304" y="443"/>
                  </a:cubicBezTo>
                  <a:cubicBezTo>
                    <a:pt x="302" y="442"/>
                    <a:pt x="301" y="442"/>
                    <a:pt x="299" y="441"/>
                  </a:cubicBezTo>
                  <a:cubicBezTo>
                    <a:pt x="284" y="434"/>
                    <a:pt x="271" y="427"/>
                    <a:pt x="259" y="418"/>
                  </a:cubicBezTo>
                  <a:cubicBezTo>
                    <a:pt x="259" y="418"/>
                    <a:pt x="258" y="418"/>
                    <a:pt x="257" y="417"/>
                  </a:cubicBezTo>
                  <a:cubicBezTo>
                    <a:pt x="255" y="415"/>
                    <a:pt x="253" y="414"/>
                    <a:pt x="251" y="412"/>
                  </a:cubicBezTo>
                  <a:cubicBezTo>
                    <a:pt x="249" y="411"/>
                    <a:pt x="248" y="410"/>
                    <a:pt x="247" y="409"/>
                  </a:cubicBezTo>
                  <a:cubicBezTo>
                    <a:pt x="243" y="405"/>
                    <a:pt x="239" y="401"/>
                    <a:pt x="235" y="397"/>
                  </a:cubicBezTo>
                  <a:cubicBezTo>
                    <a:pt x="233" y="396"/>
                    <a:pt x="232" y="395"/>
                    <a:pt x="231" y="394"/>
                  </a:cubicBezTo>
                  <a:cubicBezTo>
                    <a:pt x="229" y="393"/>
                    <a:pt x="227" y="391"/>
                    <a:pt x="225" y="389"/>
                  </a:cubicBezTo>
                  <a:cubicBezTo>
                    <a:pt x="223" y="388"/>
                    <a:pt x="221" y="386"/>
                    <a:pt x="219" y="384"/>
                  </a:cubicBezTo>
                  <a:cubicBezTo>
                    <a:pt x="216" y="382"/>
                    <a:pt x="214" y="381"/>
                    <a:pt x="212" y="379"/>
                  </a:cubicBezTo>
                  <a:cubicBezTo>
                    <a:pt x="211" y="378"/>
                    <a:pt x="209" y="377"/>
                    <a:pt x="208" y="375"/>
                  </a:cubicBezTo>
                  <a:cubicBezTo>
                    <a:pt x="175" y="349"/>
                    <a:pt x="135" y="320"/>
                    <a:pt x="96" y="294"/>
                  </a:cubicBezTo>
                  <a:cubicBezTo>
                    <a:pt x="96" y="294"/>
                    <a:pt x="96" y="294"/>
                    <a:pt x="96" y="294"/>
                  </a:cubicBezTo>
                  <a:cubicBezTo>
                    <a:pt x="92" y="291"/>
                    <a:pt x="88" y="288"/>
                    <a:pt x="84" y="285"/>
                  </a:cubicBezTo>
                  <a:cubicBezTo>
                    <a:pt x="80" y="283"/>
                    <a:pt x="77" y="280"/>
                    <a:pt x="73" y="278"/>
                  </a:cubicBezTo>
                  <a:cubicBezTo>
                    <a:pt x="71" y="276"/>
                    <a:pt x="68" y="274"/>
                    <a:pt x="66" y="273"/>
                  </a:cubicBezTo>
                  <a:cubicBezTo>
                    <a:pt x="65" y="256"/>
                    <a:pt x="60" y="242"/>
                    <a:pt x="52" y="231"/>
                  </a:cubicBezTo>
                  <a:cubicBezTo>
                    <a:pt x="38" y="211"/>
                    <a:pt x="16" y="198"/>
                    <a:pt x="0" y="186"/>
                  </a:cubicBezTo>
                  <a:cubicBezTo>
                    <a:pt x="10" y="182"/>
                    <a:pt x="22" y="180"/>
                    <a:pt x="38" y="178"/>
                  </a:cubicBezTo>
                  <a:cubicBezTo>
                    <a:pt x="40" y="178"/>
                    <a:pt x="40" y="178"/>
                    <a:pt x="40" y="178"/>
                  </a:cubicBezTo>
                  <a:cubicBezTo>
                    <a:pt x="41" y="178"/>
                    <a:pt x="41" y="178"/>
                    <a:pt x="42" y="178"/>
                  </a:cubicBezTo>
                  <a:cubicBezTo>
                    <a:pt x="44" y="178"/>
                    <a:pt x="45" y="178"/>
                    <a:pt x="46" y="178"/>
                  </a:cubicBezTo>
                  <a:cubicBezTo>
                    <a:pt x="48" y="178"/>
                    <a:pt x="49" y="178"/>
                    <a:pt x="51" y="179"/>
                  </a:cubicBezTo>
                  <a:cubicBezTo>
                    <a:pt x="52" y="179"/>
                    <a:pt x="53" y="179"/>
                    <a:pt x="54" y="179"/>
                  </a:cubicBezTo>
                  <a:cubicBezTo>
                    <a:pt x="62" y="181"/>
                    <a:pt x="70" y="183"/>
                    <a:pt x="80" y="186"/>
                  </a:cubicBezTo>
                  <a:cubicBezTo>
                    <a:pt x="82" y="187"/>
                    <a:pt x="84" y="188"/>
                    <a:pt x="86" y="189"/>
                  </a:cubicBezTo>
                  <a:cubicBezTo>
                    <a:pt x="87" y="189"/>
                    <a:pt x="88" y="190"/>
                    <a:pt x="90" y="190"/>
                  </a:cubicBezTo>
                  <a:cubicBezTo>
                    <a:pt x="91" y="191"/>
                    <a:pt x="93" y="192"/>
                    <a:pt x="95" y="192"/>
                  </a:cubicBezTo>
                  <a:cubicBezTo>
                    <a:pt x="97" y="193"/>
                    <a:pt x="99" y="194"/>
                    <a:pt x="100" y="195"/>
                  </a:cubicBezTo>
                  <a:cubicBezTo>
                    <a:pt x="101" y="195"/>
                    <a:pt x="101" y="195"/>
                    <a:pt x="102" y="195"/>
                  </a:cubicBezTo>
                  <a:cubicBezTo>
                    <a:pt x="102" y="195"/>
                    <a:pt x="102" y="195"/>
                    <a:pt x="102" y="195"/>
                  </a:cubicBezTo>
                  <a:cubicBezTo>
                    <a:pt x="102" y="195"/>
                    <a:pt x="102" y="195"/>
                    <a:pt x="102" y="195"/>
                  </a:cubicBezTo>
                  <a:cubicBezTo>
                    <a:pt x="116" y="207"/>
                    <a:pt x="134" y="218"/>
                    <a:pt x="154" y="229"/>
                  </a:cubicBezTo>
                  <a:cubicBezTo>
                    <a:pt x="251" y="280"/>
                    <a:pt x="405" y="310"/>
                    <a:pt x="428" y="196"/>
                  </a:cubicBezTo>
                  <a:cubicBezTo>
                    <a:pt x="429" y="193"/>
                    <a:pt x="429" y="191"/>
                    <a:pt x="428" y="189"/>
                  </a:cubicBezTo>
                  <a:cubicBezTo>
                    <a:pt x="430" y="180"/>
                    <a:pt x="430" y="171"/>
                    <a:pt x="428" y="163"/>
                  </a:cubicBezTo>
                  <a:cubicBezTo>
                    <a:pt x="428" y="163"/>
                    <a:pt x="428" y="163"/>
                    <a:pt x="428" y="163"/>
                  </a:cubicBezTo>
                  <a:cubicBezTo>
                    <a:pt x="428" y="160"/>
                    <a:pt x="428" y="157"/>
                    <a:pt x="428" y="154"/>
                  </a:cubicBezTo>
                  <a:cubicBezTo>
                    <a:pt x="428" y="153"/>
                    <a:pt x="428" y="153"/>
                    <a:pt x="428" y="152"/>
                  </a:cubicBezTo>
                  <a:cubicBezTo>
                    <a:pt x="428" y="151"/>
                    <a:pt x="428" y="151"/>
                    <a:pt x="427" y="150"/>
                  </a:cubicBezTo>
                  <a:cubicBezTo>
                    <a:pt x="427" y="149"/>
                    <a:pt x="427" y="149"/>
                    <a:pt x="427" y="148"/>
                  </a:cubicBezTo>
                  <a:cubicBezTo>
                    <a:pt x="427" y="147"/>
                    <a:pt x="427" y="147"/>
                    <a:pt x="427" y="146"/>
                  </a:cubicBezTo>
                  <a:cubicBezTo>
                    <a:pt x="426" y="146"/>
                    <a:pt x="426" y="145"/>
                    <a:pt x="426" y="145"/>
                  </a:cubicBezTo>
                  <a:cubicBezTo>
                    <a:pt x="426" y="144"/>
                    <a:pt x="425" y="142"/>
                    <a:pt x="424" y="141"/>
                  </a:cubicBezTo>
                  <a:cubicBezTo>
                    <a:pt x="424" y="140"/>
                    <a:pt x="424" y="140"/>
                    <a:pt x="423" y="139"/>
                  </a:cubicBezTo>
                  <a:cubicBezTo>
                    <a:pt x="423" y="139"/>
                    <a:pt x="423" y="138"/>
                    <a:pt x="422" y="137"/>
                  </a:cubicBezTo>
                  <a:cubicBezTo>
                    <a:pt x="422" y="137"/>
                    <a:pt x="421" y="136"/>
                    <a:pt x="420" y="135"/>
                  </a:cubicBezTo>
                  <a:cubicBezTo>
                    <a:pt x="420" y="134"/>
                    <a:pt x="419" y="134"/>
                    <a:pt x="418" y="133"/>
                  </a:cubicBezTo>
                  <a:cubicBezTo>
                    <a:pt x="418" y="133"/>
                    <a:pt x="417" y="132"/>
                    <a:pt x="417" y="132"/>
                  </a:cubicBezTo>
                  <a:cubicBezTo>
                    <a:pt x="415" y="131"/>
                    <a:pt x="413" y="130"/>
                    <a:pt x="411" y="129"/>
                  </a:cubicBezTo>
                  <a:cubicBezTo>
                    <a:pt x="410" y="128"/>
                    <a:pt x="409" y="128"/>
                    <a:pt x="408" y="127"/>
                  </a:cubicBezTo>
                  <a:cubicBezTo>
                    <a:pt x="403" y="126"/>
                    <a:pt x="397" y="125"/>
                    <a:pt x="390" y="125"/>
                  </a:cubicBezTo>
                  <a:cubicBezTo>
                    <a:pt x="342" y="125"/>
                    <a:pt x="254" y="157"/>
                    <a:pt x="220" y="155"/>
                  </a:cubicBezTo>
                  <a:cubicBezTo>
                    <a:pt x="248" y="123"/>
                    <a:pt x="248" y="123"/>
                    <a:pt x="248" y="123"/>
                  </a:cubicBezTo>
                  <a:cubicBezTo>
                    <a:pt x="270" y="97"/>
                    <a:pt x="270" y="97"/>
                    <a:pt x="270" y="97"/>
                  </a:cubicBezTo>
                  <a:cubicBezTo>
                    <a:pt x="333" y="79"/>
                    <a:pt x="410" y="61"/>
                    <a:pt x="464" y="53"/>
                  </a:cubicBezTo>
                  <a:cubicBezTo>
                    <a:pt x="541" y="42"/>
                    <a:pt x="566" y="0"/>
                    <a:pt x="594" y="148"/>
                  </a:cubicBezTo>
                  <a:cubicBezTo>
                    <a:pt x="621" y="297"/>
                    <a:pt x="682" y="329"/>
                    <a:pt x="730" y="361"/>
                  </a:cubicBezTo>
                  <a:cubicBezTo>
                    <a:pt x="779" y="394"/>
                    <a:pt x="841" y="538"/>
                    <a:pt x="832" y="54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6" name="Freeform 33">
              <a:extLst>
                <a:ext uri="{FF2B5EF4-FFF2-40B4-BE49-F238E27FC236}">
                  <a16:creationId xmlns:a16="http://schemas.microsoft.com/office/drawing/2014/main" id="{86469AEA-7511-41DC-A011-88DD81748329}"/>
                </a:ext>
              </a:extLst>
            </p:cNvPr>
            <p:cNvSpPr>
              <a:spLocks/>
            </p:cNvSpPr>
            <p:nvPr/>
          </p:nvSpPr>
          <p:spPr bwMode="auto">
            <a:xfrm>
              <a:off x="9860664" y="3197122"/>
              <a:ext cx="964074" cy="677360"/>
            </a:xfrm>
            <a:custGeom>
              <a:avLst/>
              <a:gdLst>
                <a:gd name="T0" fmla="*/ 462 w 538"/>
                <a:gd name="T1" fmla="*/ 0 h 378"/>
                <a:gd name="T2" fmla="*/ 0 w 538"/>
                <a:gd name="T3" fmla="*/ 245 h 378"/>
                <a:gd name="T4" fmla="*/ 0 w 538"/>
                <a:gd name="T5" fmla="*/ 378 h 378"/>
                <a:gd name="T6" fmla="*/ 538 w 538"/>
                <a:gd name="T7" fmla="*/ 100 h 378"/>
                <a:gd name="T8" fmla="*/ 462 w 538"/>
                <a:gd name="T9" fmla="*/ 0 h 378"/>
              </a:gdLst>
              <a:ahLst/>
              <a:cxnLst>
                <a:cxn ang="0">
                  <a:pos x="T0" y="T1"/>
                </a:cxn>
                <a:cxn ang="0">
                  <a:pos x="T2" y="T3"/>
                </a:cxn>
                <a:cxn ang="0">
                  <a:pos x="T4" y="T5"/>
                </a:cxn>
                <a:cxn ang="0">
                  <a:pos x="T6" y="T7"/>
                </a:cxn>
                <a:cxn ang="0">
                  <a:pos x="T8" y="T9"/>
                </a:cxn>
              </a:cxnLst>
              <a:rect l="0" t="0" r="r" b="b"/>
              <a:pathLst>
                <a:path w="538" h="378">
                  <a:moveTo>
                    <a:pt x="462" y="0"/>
                  </a:moveTo>
                  <a:lnTo>
                    <a:pt x="0" y="245"/>
                  </a:lnTo>
                  <a:lnTo>
                    <a:pt x="0" y="378"/>
                  </a:lnTo>
                  <a:lnTo>
                    <a:pt x="538" y="100"/>
                  </a:lnTo>
                  <a:lnTo>
                    <a:pt x="462"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7" name="Freeform 34">
              <a:extLst>
                <a:ext uri="{FF2B5EF4-FFF2-40B4-BE49-F238E27FC236}">
                  <a16:creationId xmlns:a16="http://schemas.microsoft.com/office/drawing/2014/main" id="{A828F27C-2D7F-4EC9-819B-5E25949089DA}"/>
                </a:ext>
              </a:extLst>
            </p:cNvPr>
            <p:cNvSpPr>
              <a:spLocks/>
            </p:cNvSpPr>
            <p:nvPr/>
          </p:nvSpPr>
          <p:spPr bwMode="auto">
            <a:xfrm>
              <a:off x="9860664" y="3376318"/>
              <a:ext cx="2331338" cy="3436976"/>
            </a:xfrm>
            <a:custGeom>
              <a:avLst/>
              <a:gdLst>
                <a:gd name="T0" fmla="*/ 692 w 692"/>
                <a:gd name="T1" fmla="*/ 543 h 1021"/>
                <a:gd name="T2" fmla="*/ 692 w 692"/>
                <a:gd name="T3" fmla="*/ 1021 h 1021"/>
                <a:gd name="T4" fmla="*/ 529 w 692"/>
                <a:gd name="T5" fmla="*/ 922 h 1021"/>
                <a:gd name="T6" fmla="*/ 267 w 692"/>
                <a:gd name="T7" fmla="*/ 862 h 1021"/>
                <a:gd name="T8" fmla="*/ 222 w 692"/>
                <a:gd name="T9" fmla="*/ 855 h 1021"/>
                <a:gd name="T10" fmla="*/ 85 w 692"/>
                <a:gd name="T11" fmla="*/ 506 h 1021"/>
                <a:gd name="T12" fmla="*/ 0 w 692"/>
                <a:gd name="T13" fmla="*/ 148 h 1021"/>
                <a:gd name="T14" fmla="*/ 95 w 692"/>
                <a:gd name="T15" fmla="*/ 99 h 1021"/>
                <a:gd name="T16" fmla="*/ 183 w 692"/>
                <a:gd name="T17" fmla="*/ 54 h 1021"/>
                <a:gd name="T18" fmla="*/ 263 w 692"/>
                <a:gd name="T19" fmla="*/ 13 h 1021"/>
                <a:gd name="T20" fmla="*/ 286 w 692"/>
                <a:gd name="T21" fmla="*/ 0 h 1021"/>
                <a:gd name="T22" fmla="*/ 286 w 692"/>
                <a:gd name="T23" fmla="*/ 0 h 1021"/>
                <a:gd name="T24" fmla="*/ 286 w 692"/>
                <a:gd name="T25" fmla="*/ 0 h 1021"/>
                <a:gd name="T26" fmla="*/ 292 w 692"/>
                <a:gd name="T27" fmla="*/ 7 h 1021"/>
                <a:gd name="T28" fmla="*/ 692 w 692"/>
                <a:gd name="T29" fmla="*/ 543 h 10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92" h="1021">
                  <a:moveTo>
                    <a:pt x="692" y="543"/>
                  </a:moveTo>
                  <a:cubicBezTo>
                    <a:pt x="692" y="1021"/>
                    <a:pt x="692" y="1021"/>
                    <a:pt x="692" y="1021"/>
                  </a:cubicBezTo>
                  <a:cubicBezTo>
                    <a:pt x="681" y="1000"/>
                    <a:pt x="644" y="961"/>
                    <a:pt x="529" y="922"/>
                  </a:cubicBezTo>
                  <a:cubicBezTo>
                    <a:pt x="467" y="901"/>
                    <a:pt x="382" y="880"/>
                    <a:pt x="267" y="862"/>
                  </a:cubicBezTo>
                  <a:cubicBezTo>
                    <a:pt x="252" y="860"/>
                    <a:pt x="238" y="857"/>
                    <a:pt x="222" y="855"/>
                  </a:cubicBezTo>
                  <a:cubicBezTo>
                    <a:pt x="164" y="741"/>
                    <a:pt x="118" y="618"/>
                    <a:pt x="85" y="506"/>
                  </a:cubicBezTo>
                  <a:cubicBezTo>
                    <a:pt x="24" y="308"/>
                    <a:pt x="0" y="148"/>
                    <a:pt x="0" y="148"/>
                  </a:cubicBezTo>
                  <a:cubicBezTo>
                    <a:pt x="95" y="99"/>
                    <a:pt x="95" y="99"/>
                    <a:pt x="95" y="99"/>
                  </a:cubicBezTo>
                  <a:cubicBezTo>
                    <a:pt x="183" y="54"/>
                    <a:pt x="183" y="54"/>
                    <a:pt x="183" y="54"/>
                  </a:cubicBezTo>
                  <a:cubicBezTo>
                    <a:pt x="263" y="13"/>
                    <a:pt x="263" y="13"/>
                    <a:pt x="263" y="13"/>
                  </a:cubicBezTo>
                  <a:cubicBezTo>
                    <a:pt x="286" y="0"/>
                    <a:pt x="286" y="0"/>
                    <a:pt x="286" y="0"/>
                  </a:cubicBezTo>
                  <a:cubicBezTo>
                    <a:pt x="286" y="0"/>
                    <a:pt x="286" y="0"/>
                    <a:pt x="286" y="0"/>
                  </a:cubicBezTo>
                  <a:cubicBezTo>
                    <a:pt x="286" y="0"/>
                    <a:pt x="286" y="0"/>
                    <a:pt x="286" y="0"/>
                  </a:cubicBezTo>
                  <a:cubicBezTo>
                    <a:pt x="288" y="2"/>
                    <a:pt x="290" y="5"/>
                    <a:pt x="292" y="7"/>
                  </a:cubicBezTo>
                  <a:cubicBezTo>
                    <a:pt x="354" y="77"/>
                    <a:pt x="539" y="303"/>
                    <a:pt x="692" y="543"/>
                  </a:cubicBezTo>
                  <a:close/>
                </a:path>
              </a:pathLst>
            </a:custGeom>
            <a:gradFill>
              <a:gsLst>
                <a:gs pos="0">
                  <a:srgbClr val="0A2DDB"/>
                </a:gs>
                <a:gs pos="83000">
                  <a:srgbClr val="3E04A9"/>
                </a:gs>
              </a:gsLst>
              <a:lin ang="13200000" scaled="0"/>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58" name="Freeform 35">
              <a:extLst>
                <a:ext uri="{FF2B5EF4-FFF2-40B4-BE49-F238E27FC236}">
                  <a16:creationId xmlns:a16="http://schemas.microsoft.com/office/drawing/2014/main" id="{3CEFFA90-EB51-41A6-8D88-DC1FC480C0E4}"/>
                </a:ext>
              </a:extLst>
            </p:cNvPr>
            <p:cNvSpPr>
              <a:spLocks/>
            </p:cNvSpPr>
            <p:nvPr/>
          </p:nvSpPr>
          <p:spPr bwMode="auto">
            <a:xfrm>
              <a:off x="9860664" y="3557306"/>
              <a:ext cx="1782999" cy="2922684"/>
            </a:xfrm>
            <a:custGeom>
              <a:avLst/>
              <a:gdLst>
                <a:gd name="T0" fmla="*/ 529 w 529"/>
                <a:gd name="T1" fmla="*/ 868 h 868"/>
                <a:gd name="T2" fmla="*/ 267 w 529"/>
                <a:gd name="T3" fmla="*/ 808 h 868"/>
                <a:gd name="T4" fmla="*/ 222 w 529"/>
                <a:gd name="T5" fmla="*/ 801 h 868"/>
                <a:gd name="T6" fmla="*/ 85 w 529"/>
                <a:gd name="T7" fmla="*/ 452 h 868"/>
                <a:gd name="T8" fmla="*/ 0 w 529"/>
                <a:gd name="T9" fmla="*/ 94 h 868"/>
                <a:gd name="T10" fmla="*/ 95 w 529"/>
                <a:gd name="T11" fmla="*/ 45 h 868"/>
                <a:gd name="T12" fmla="*/ 183 w 529"/>
                <a:gd name="T13" fmla="*/ 0 h 868"/>
                <a:gd name="T14" fmla="*/ 194 w 529"/>
                <a:gd name="T15" fmla="*/ 1 h 868"/>
                <a:gd name="T16" fmla="*/ 315 w 529"/>
                <a:gd name="T17" fmla="*/ 378 h 868"/>
                <a:gd name="T18" fmla="*/ 315 w 529"/>
                <a:gd name="T19" fmla="*/ 421 h 868"/>
                <a:gd name="T20" fmla="*/ 508 w 529"/>
                <a:gd name="T21" fmla="*/ 855 h 868"/>
                <a:gd name="T22" fmla="*/ 529 w 529"/>
                <a:gd name="T23" fmla="*/ 868 h 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29" h="868">
                  <a:moveTo>
                    <a:pt x="529" y="868"/>
                  </a:moveTo>
                  <a:cubicBezTo>
                    <a:pt x="467" y="847"/>
                    <a:pt x="382" y="826"/>
                    <a:pt x="267" y="808"/>
                  </a:cubicBezTo>
                  <a:cubicBezTo>
                    <a:pt x="252" y="806"/>
                    <a:pt x="238" y="803"/>
                    <a:pt x="222" y="801"/>
                  </a:cubicBezTo>
                  <a:cubicBezTo>
                    <a:pt x="164" y="687"/>
                    <a:pt x="118" y="564"/>
                    <a:pt x="85" y="452"/>
                  </a:cubicBezTo>
                  <a:cubicBezTo>
                    <a:pt x="24" y="254"/>
                    <a:pt x="0" y="94"/>
                    <a:pt x="0" y="94"/>
                  </a:cubicBezTo>
                  <a:cubicBezTo>
                    <a:pt x="95" y="45"/>
                    <a:pt x="95" y="45"/>
                    <a:pt x="95" y="45"/>
                  </a:cubicBezTo>
                  <a:cubicBezTo>
                    <a:pt x="183" y="0"/>
                    <a:pt x="183" y="0"/>
                    <a:pt x="183" y="0"/>
                  </a:cubicBezTo>
                  <a:cubicBezTo>
                    <a:pt x="187" y="0"/>
                    <a:pt x="190" y="0"/>
                    <a:pt x="194" y="1"/>
                  </a:cubicBezTo>
                  <a:cubicBezTo>
                    <a:pt x="194" y="1"/>
                    <a:pt x="315" y="244"/>
                    <a:pt x="315" y="378"/>
                  </a:cubicBezTo>
                  <a:cubicBezTo>
                    <a:pt x="315" y="392"/>
                    <a:pt x="315" y="406"/>
                    <a:pt x="315" y="421"/>
                  </a:cubicBezTo>
                  <a:cubicBezTo>
                    <a:pt x="311" y="551"/>
                    <a:pt x="307" y="720"/>
                    <a:pt x="508" y="855"/>
                  </a:cubicBezTo>
                  <a:cubicBezTo>
                    <a:pt x="515" y="859"/>
                    <a:pt x="522" y="864"/>
                    <a:pt x="529" y="868"/>
                  </a:cubicBezTo>
                  <a:close/>
                </a:path>
              </a:pathLst>
            </a:custGeom>
            <a:gradFill>
              <a:gsLst>
                <a:gs pos="100000">
                  <a:srgbClr val="5936E0"/>
                </a:gs>
                <a:gs pos="44000">
                  <a:srgbClr val="371DBD"/>
                </a:gs>
              </a:gsLst>
              <a:lin ang="13200000" scaled="0"/>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67" name="Freeform: Shape 66">
              <a:extLst>
                <a:ext uri="{FF2B5EF4-FFF2-40B4-BE49-F238E27FC236}">
                  <a16:creationId xmlns:a16="http://schemas.microsoft.com/office/drawing/2014/main" id="{2ACAA286-8EC7-477A-B799-85B6B23E638D}"/>
                </a:ext>
              </a:extLst>
            </p:cNvPr>
            <p:cNvSpPr/>
            <p:nvPr/>
          </p:nvSpPr>
          <p:spPr>
            <a:xfrm rot="20923453">
              <a:off x="6655548" y="-439156"/>
              <a:ext cx="5488008" cy="1037277"/>
            </a:xfrm>
            <a:custGeom>
              <a:avLst/>
              <a:gdLst>
                <a:gd name="connsiteX0" fmla="*/ 584535 w 5488008"/>
                <a:gd name="connsiteY0" fmla="*/ 0 h 1037277"/>
                <a:gd name="connsiteX1" fmla="*/ 5488008 w 5488008"/>
                <a:gd name="connsiteY1" fmla="*/ 977656 h 1037277"/>
                <a:gd name="connsiteX2" fmla="*/ 5476121 w 5488008"/>
                <a:gd name="connsiteY2" fmla="*/ 1037276 h 1037277"/>
                <a:gd name="connsiteX3" fmla="*/ 0 w 5488008"/>
                <a:gd name="connsiteY3" fmla="*/ 1037277 h 1037277"/>
                <a:gd name="connsiteX4" fmla="*/ 35107 w 5488008"/>
                <a:gd name="connsiteY4" fmla="*/ 912868 h 1037277"/>
                <a:gd name="connsiteX5" fmla="*/ 584535 w 5488008"/>
                <a:gd name="connsiteY5" fmla="*/ 0 h 1037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88008" h="1037277">
                  <a:moveTo>
                    <a:pt x="584535" y="0"/>
                  </a:moveTo>
                  <a:lnTo>
                    <a:pt x="5488008" y="977656"/>
                  </a:lnTo>
                  <a:lnTo>
                    <a:pt x="5476121" y="1037276"/>
                  </a:lnTo>
                  <a:lnTo>
                    <a:pt x="0" y="1037277"/>
                  </a:lnTo>
                  <a:lnTo>
                    <a:pt x="35107" y="912868"/>
                  </a:lnTo>
                  <a:cubicBezTo>
                    <a:pt x="217952" y="337066"/>
                    <a:pt x="584535" y="0"/>
                    <a:pt x="584535" y="0"/>
                  </a:cubicBezTo>
                  <a:close/>
                </a:path>
              </a:pathLst>
            </a:custGeom>
            <a:gradFill>
              <a:gsLst>
                <a:gs pos="0">
                  <a:srgbClr val="7CEFD8"/>
                </a:gs>
                <a:gs pos="83000">
                  <a:srgbClr val="6672E4"/>
                </a:gs>
              </a:gsLst>
              <a:lin ang="2400000" scaled="0"/>
            </a:gra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sp>
        <p:nvSpPr>
          <p:cNvPr id="15" name="Title 14" hidden="1">
            <a:extLst>
              <a:ext uri="{FF2B5EF4-FFF2-40B4-BE49-F238E27FC236}">
                <a16:creationId xmlns:a16="http://schemas.microsoft.com/office/drawing/2014/main" id="{1B710331-53CB-4E4F-A9D3-D1E190EEAEE4}"/>
              </a:ext>
            </a:extLst>
          </p:cNvPr>
          <p:cNvSpPr>
            <a:spLocks noGrp="1"/>
          </p:cNvSpPr>
          <p:nvPr>
            <p:ph type="title"/>
          </p:nvPr>
        </p:nvSpPr>
        <p:spPr/>
        <p:txBody>
          <a:bodyPr/>
          <a:lstStyle/>
          <a:p>
            <a:r>
              <a:rPr lang="en-US" dirty="0"/>
              <a:t>Human resources slide 2</a:t>
            </a:r>
          </a:p>
        </p:txBody>
      </p:sp>
      <p:grpSp>
        <p:nvGrpSpPr>
          <p:cNvPr id="17" name="Group 16">
            <a:extLst>
              <a:ext uri="{FF2B5EF4-FFF2-40B4-BE49-F238E27FC236}">
                <a16:creationId xmlns:a16="http://schemas.microsoft.com/office/drawing/2014/main" id="{E2B66B50-A795-A604-ADC1-EC719CCD74BF}"/>
              </a:ext>
              <a:ext uri="{C183D7F6-B498-43B3-948B-1728B52AA6E4}">
                <adec:decorative xmlns:adec="http://schemas.microsoft.com/office/drawing/2017/decorative" val="1"/>
              </a:ext>
            </a:extLst>
          </p:cNvPr>
          <p:cNvGrpSpPr/>
          <p:nvPr/>
        </p:nvGrpSpPr>
        <p:grpSpPr>
          <a:xfrm>
            <a:off x="515458" y="2083769"/>
            <a:ext cx="4217865" cy="1927906"/>
            <a:chOff x="518433" y="1786391"/>
            <a:chExt cx="4217865" cy="2068019"/>
          </a:xfrm>
        </p:grpSpPr>
        <p:grpSp>
          <p:nvGrpSpPr>
            <p:cNvPr id="24" name="Group 23">
              <a:extLst>
                <a:ext uri="{FF2B5EF4-FFF2-40B4-BE49-F238E27FC236}">
                  <a16:creationId xmlns:a16="http://schemas.microsoft.com/office/drawing/2014/main" id="{26DDE34A-3951-CA8A-D64D-AD7B57CEBCD8}"/>
                </a:ext>
              </a:extLst>
            </p:cNvPr>
            <p:cNvGrpSpPr/>
            <p:nvPr/>
          </p:nvGrpSpPr>
          <p:grpSpPr>
            <a:xfrm>
              <a:off x="518433" y="1786391"/>
              <a:ext cx="4192185" cy="268027"/>
              <a:chOff x="518433" y="1945468"/>
              <a:chExt cx="4192185" cy="268027"/>
            </a:xfrm>
          </p:grpSpPr>
          <p:sp>
            <p:nvSpPr>
              <p:cNvPr id="34" name="Rectangle: Rounded Corners 33">
                <a:extLst>
                  <a:ext uri="{FF2B5EF4-FFF2-40B4-BE49-F238E27FC236}">
                    <a16:creationId xmlns:a16="http://schemas.microsoft.com/office/drawing/2014/main" id="{C07FCDA5-4D7F-00D4-F00F-0E8B0A70ACA0}"/>
                  </a:ext>
                </a:extLst>
              </p:cNvPr>
              <p:cNvSpPr/>
              <p:nvPr/>
            </p:nvSpPr>
            <p:spPr>
              <a:xfrm>
                <a:off x="518433" y="1981199"/>
                <a:ext cx="443592" cy="232296"/>
              </a:xfrm>
              <a:prstGeom prst="roundRect">
                <a:avLst>
                  <a:gd name="adj" fmla="val 50000"/>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34">
                <a:extLst>
                  <a:ext uri="{FF2B5EF4-FFF2-40B4-BE49-F238E27FC236}">
                    <a16:creationId xmlns:a16="http://schemas.microsoft.com/office/drawing/2014/main" id="{945A4C38-70B6-B9B5-F5B5-021ED1AF4AD3}"/>
                  </a:ext>
                </a:extLst>
              </p:cNvPr>
              <p:cNvSpPr/>
              <p:nvPr/>
            </p:nvSpPr>
            <p:spPr>
              <a:xfrm>
                <a:off x="1174423" y="1945468"/>
                <a:ext cx="3536195" cy="264115"/>
              </a:xfrm>
              <a:prstGeom prst="rect">
                <a:avLst/>
              </a:prstGeom>
            </p:spPr>
            <p:txBody>
              <a:bodyPr wrap="square" lIns="0" tIns="0" rIns="0" bIns="0">
                <a:spAutoFit/>
              </a:bodyPr>
              <a:lstStyle/>
              <a:p>
                <a:r>
                  <a:rPr lang="en-US" sz="1600" i="1" dirty="0">
                    <a:solidFill>
                      <a:srgbClr val="002060"/>
                    </a:solidFill>
                    <a:latin typeface="+mj-lt"/>
                    <a:cs typeface="Segoe UI" panose="020B0502040204020203" pitchFamily="34" charset="0"/>
                  </a:rPr>
                  <a:t>Total market profit share</a:t>
                </a:r>
              </a:p>
            </p:txBody>
          </p:sp>
        </p:grpSp>
        <p:grpSp>
          <p:nvGrpSpPr>
            <p:cNvPr id="25" name="Group 24">
              <a:extLst>
                <a:ext uri="{FF2B5EF4-FFF2-40B4-BE49-F238E27FC236}">
                  <a16:creationId xmlns:a16="http://schemas.microsoft.com/office/drawing/2014/main" id="{39B7A9D5-50D8-BDE0-8776-53CF98CDA9D1}"/>
                </a:ext>
              </a:extLst>
            </p:cNvPr>
            <p:cNvGrpSpPr/>
            <p:nvPr/>
          </p:nvGrpSpPr>
          <p:grpSpPr>
            <a:xfrm>
              <a:off x="518433" y="2425932"/>
              <a:ext cx="4217865" cy="277746"/>
              <a:chOff x="518433" y="2368070"/>
              <a:chExt cx="4217865" cy="277746"/>
            </a:xfrm>
          </p:grpSpPr>
          <p:sp>
            <p:nvSpPr>
              <p:cNvPr id="32" name="Rectangle: Rounded Corners 31">
                <a:extLst>
                  <a:ext uri="{FF2B5EF4-FFF2-40B4-BE49-F238E27FC236}">
                    <a16:creationId xmlns:a16="http://schemas.microsoft.com/office/drawing/2014/main" id="{5EC0646B-F173-8F2D-2346-8010863A6ED8}"/>
                  </a:ext>
                </a:extLst>
              </p:cNvPr>
              <p:cNvSpPr/>
              <p:nvPr/>
            </p:nvSpPr>
            <p:spPr>
              <a:xfrm>
                <a:off x="518433" y="2413520"/>
                <a:ext cx="443592" cy="232296"/>
              </a:xfrm>
              <a:prstGeom prst="roundRect">
                <a:avLst>
                  <a:gd name="adj" fmla="val 50000"/>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817D2EE8-48AA-E523-1F6D-55C9095E927B}"/>
                  </a:ext>
                </a:extLst>
              </p:cNvPr>
              <p:cNvSpPr/>
              <p:nvPr/>
            </p:nvSpPr>
            <p:spPr>
              <a:xfrm>
                <a:off x="1200103" y="2368070"/>
                <a:ext cx="3536195" cy="264115"/>
              </a:xfrm>
              <a:prstGeom prst="rect">
                <a:avLst/>
              </a:prstGeom>
            </p:spPr>
            <p:txBody>
              <a:bodyPr wrap="square" lIns="0" tIns="0" rIns="0" bIns="0">
                <a:spAutoFit/>
              </a:bodyPr>
              <a:lstStyle/>
              <a:p>
                <a:r>
                  <a:rPr lang="en-US" sz="1600" i="1" dirty="0">
                    <a:solidFill>
                      <a:srgbClr val="002060"/>
                    </a:solidFill>
                    <a:latin typeface="+mj-lt"/>
                    <a:cs typeface="Segoe UI" panose="020B0502040204020203" pitchFamily="34" charset="0"/>
                  </a:rPr>
                  <a:t>Total user share</a:t>
                </a:r>
              </a:p>
            </p:txBody>
          </p:sp>
        </p:grpSp>
        <p:grpSp>
          <p:nvGrpSpPr>
            <p:cNvPr id="26" name="Group 25">
              <a:extLst>
                <a:ext uri="{FF2B5EF4-FFF2-40B4-BE49-F238E27FC236}">
                  <a16:creationId xmlns:a16="http://schemas.microsoft.com/office/drawing/2014/main" id="{584CE779-14EA-5EB7-2186-6F18AC1ABF10}"/>
                </a:ext>
              </a:extLst>
            </p:cNvPr>
            <p:cNvGrpSpPr/>
            <p:nvPr/>
          </p:nvGrpSpPr>
          <p:grpSpPr>
            <a:xfrm>
              <a:off x="518433" y="3029157"/>
              <a:ext cx="4185433" cy="277601"/>
              <a:chOff x="518433" y="2768281"/>
              <a:chExt cx="4185433" cy="277601"/>
            </a:xfrm>
          </p:grpSpPr>
          <p:sp>
            <p:nvSpPr>
              <p:cNvPr id="30" name="Rectangle: Rounded Corners 29">
                <a:extLst>
                  <a:ext uri="{FF2B5EF4-FFF2-40B4-BE49-F238E27FC236}">
                    <a16:creationId xmlns:a16="http://schemas.microsoft.com/office/drawing/2014/main" id="{3CCE6C28-2AF7-A79F-AB26-89D8A6ACEEBA}"/>
                  </a:ext>
                </a:extLst>
              </p:cNvPr>
              <p:cNvSpPr/>
              <p:nvPr/>
            </p:nvSpPr>
            <p:spPr>
              <a:xfrm>
                <a:off x="518433" y="2813586"/>
                <a:ext cx="443592" cy="232296"/>
              </a:xfrm>
              <a:prstGeom prst="roundRect">
                <a:avLst>
                  <a:gd name="adj" fmla="val 50000"/>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479FEA71-5A9E-8714-3E2C-CABF0C2D7B66}"/>
                  </a:ext>
                </a:extLst>
              </p:cNvPr>
              <p:cNvSpPr/>
              <p:nvPr/>
            </p:nvSpPr>
            <p:spPr>
              <a:xfrm>
                <a:off x="1167671" y="2768281"/>
                <a:ext cx="3536195" cy="264115"/>
              </a:xfrm>
              <a:prstGeom prst="rect">
                <a:avLst/>
              </a:prstGeom>
            </p:spPr>
            <p:txBody>
              <a:bodyPr wrap="square" lIns="0" tIns="0" rIns="0" bIns="0">
                <a:spAutoFit/>
              </a:bodyPr>
              <a:lstStyle/>
              <a:p>
                <a:r>
                  <a:rPr lang="en-US" sz="1600" i="1" dirty="0">
                    <a:solidFill>
                      <a:srgbClr val="002060"/>
                    </a:solidFill>
                    <a:latin typeface="+mj-lt"/>
                    <a:cs typeface="Segoe UI" panose="020B0502040204020203" pitchFamily="34" charset="0"/>
                  </a:rPr>
                  <a:t>Yearly income</a:t>
                </a:r>
              </a:p>
            </p:txBody>
          </p:sp>
        </p:grpSp>
        <p:grpSp>
          <p:nvGrpSpPr>
            <p:cNvPr id="27" name="Group 26">
              <a:extLst>
                <a:ext uri="{FF2B5EF4-FFF2-40B4-BE49-F238E27FC236}">
                  <a16:creationId xmlns:a16="http://schemas.microsoft.com/office/drawing/2014/main" id="{2B8B53F9-7877-A704-1677-B1C582649E23}"/>
                </a:ext>
              </a:extLst>
            </p:cNvPr>
            <p:cNvGrpSpPr/>
            <p:nvPr/>
          </p:nvGrpSpPr>
          <p:grpSpPr>
            <a:xfrm>
              <a:off x="518433" y="3581922"/>
              <a:ext cx="4193839" cy="272488"/>
              <a:chOff x="518433" y="3118033"/>
              <a:chExt cx="4193839" cy="272488"/>
            </a:xfrm>
          </p:grpSpPr>
          <p:sp>
            <p:nvSpPr>
              <p:cNvPr id="28" name="Rectangle: Rounded Corners 27">
                <a:extLst>
                  <a:ext uri="{FF2B5EF4-FFF2-40B4-BE49-F238E27FC236}">
                    <a16:creationId xmlns:a16="http://schemas.microsoft.com/office/drawing/2014/main" id="{38FF43C0-2FAC-E8E5-2EC3-7EBEC5E172C1}"/>
                  </a:ext>
                </a:extLst>
              </p:cNvPr>
              <p:cNvSpPr/>
              <p:nvPr/>
            </p:nvSpPr>
            <p:spPr>
              <a:xfrm>
                <a:off x="518433" y="3158225"/>
                <a:ext cx="443592" cy="232296"/>
              </a:xfrm>
              <a:prstGeom prst="roundRect">
                <a:avLst>
                  <a:gd name="adj" fmla="val 50000"/>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32CB3880-AE8E-A7C5-B257-658B36BB94E0}"/>
                  </a:ext>
                </a:extLst>
              </p:cNvPr>
              <p:cNvSpPr/>
              <p:nvPr/>
            </p:nvSpPr>
            <p:spPr>
              <a:xfrm>
                <a:off x="1176077" y="3118033"/>
                <a:ext cx="3536195" cy="264115"/>
              </a:xfrm>
              <a:prstGeom prst="rect">
                <a:avLst/>
              </a:prstGeom>
            </p:spPr>
            <p:txBody>
              <a:bodyPr wrap="square" lIns="0" tIns="0" rIns="0" bIns="0">
                <a:spAutoFit/>
              </a:bodyPr>
              <a:lstStyle/>
              <a:p>
                <a:r>
                  <a:rPr lang="en-US" sz="1600" i="1" dirty="0">
                    <a:solidFill>
                      <a:srgbClr val="002060"/>
                    </a:solidFill>
                    <a:latin typeface="+mj-lt"/>
                    <a:cs typeface="Segoe UI" panose="020B0502040204020203" pitchFamily="34" charset="0"/>
                  </a:rPr>
                  <a:t>Number of kilometers</a:t>
                </a:r>
              </a:p>
            </p:txBody>
          </p:sp>
        </p:grpSp>
      </p:grpSp>
      <p:grpSp>
        <p:nvGrpSpPr>
          <p:cNvPr id="5" name="Group 4">
            <a:extLst>
              <a:ext uri="{FF2B5EF4-FFF2-40B4-BE49-F238E27FC236}">
                <a16:creationId xmlns:a16="http://schemas.microsoft.com/office/drawing/2014/main" id="{CD954FCE-3D98-AB35-884D-305145BEDEB1}"/>
              </a:ext>
            </a:extLst>
          </p:cNvPr>
          <p:cNvGrpSpPr/>
          <p:nvPr/>
        </p:nvGrpSpPr>
        <p:grpSpPr>
          <a:xfrm>
            <a:off x="489778" y="4261319"/>
            <a:ext cx="4192185" cy="249868"/>
            <a:chOff x="518433" y="1945468"/>
            <a:chExt cx="4192185" cy="268027"/>
          </a:xfrm>
        </p:grpSpPr>
        <p:sp>
          <p:nvSpPr>
            <p:cNvPr id="41" name="Rectangle: Rounded Corners 40">
              <a:extLst>
                <a:ext uri="{FF2B5EF4-FFF2-40B4-BE49-F238E27FC236}">
                  <a16:creationId xmlns:a16="http://schemas.microsoft.com/office/drawing/2014/main" id="{6D0CE0F2-8ABD-81C1-258F-63245C440218}"/>
                </a:ext>
              </a:extLst>
            </p:cNvPr>
            <p:cNvSpPr/>
            <p:nvPr/>
          </p:nvSpPr>
          <p:spPr>
            <a:xfrm>
              <a:off x="518433" y="1981199"/>
              <a:ext cx="443592" cy="232296"/>
            </a:xfrm>
            <a:prstGeom prst="roundRect">
              <a:avLst>
                <a:gd name="adj" fmla="val 50000"/>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Rectangle 41">
              <a:extLst>
                <a:ext uri="{FF2B5EF4-FFF2-40B4-BE49-F238E27FC236}">
                  <a16:creationId xmlns:a16="http://schemas.microsoft.com/office/drawing/2014/main" id="{EAC10986-A43F-E0EE-7716-57EAE5DF2EFF}"/>
                </a:ext>
              </a:extLst>
            </p:cNvPr>
            <p:cNvSpPr/>
            <p:nvPr/>
          </p:nvSpPr>
          <p:spPr>
            <a:xfrm>
              <a:off x="1174423" y="1945468"/>
              <a:ext cx="3536195" cy="264115"/>
            </a:xfrm>
            <a:prstGeom prst="rect">
              <a:avLst/>
            </a:prstGeom>
          </p:spPr>
          <p:txBody>
            <a:bodyPr wrap="square" lIns="0" tIns="0" rIns="0" bIns="0">
              <a:spAutoFit/>
            </a:bodyPr>
            <a:lstStyle/>
            <a:p>
              <a:r>
                <a:rPr lang="en-US" sz="1600" i="1" dirty="0">
                  <a:solidFill>
                    <a:srgbClr val="002060"/>
                  </a:solidFill>
                  <a:latin typeface="+mj-lt"/>
                  <a:cs typeface="Segoe UI" panose="020B0502040204020203" pitchFamily="34" charset="0"/>
                </a:rPr>
                <a:t>Cab Preference Per City</a:t>
              </a:r>
            </a:p>
          </p:txBody>
        </p:sp>
      </p:grpSp>
    </p:spTree>
    <p:extLst>
      <p:ext uri="{BB962C8B-B14F-4D97-AF65-F5344CB8AC3E}">
        <p14:creationId xmlns:p14="http://schemas.microsoft.com/office/powerpoint/2010/main" val="23816683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hidden="1">
            <a:extLst>
              <a:ext uri="{FF2B5EF4-FFF2-40B4-BE49-F238E27FC236}">
                <a16:creationId xmlns:a16="http://schemas.microsoft.com/office/drawing/2014/main" id="{6FF5F564-0C08-4A3C-8BAC-1FADF459417F}"/>
              </a:ext>
            </a:extLst>
          </p:cNvPr>
          <p:cNvSpPr>
            <a:spLocks noGrp="1"/>
          </p:cNvSpPr>
          <p:nvPr>
            <p:ph type="title"/>
          </p:nvPr>
        </p:nvSpPr>
        <p:spPr/>
        <p:txBody>
          <a:bodyPr/>
          <a:lstStyle/>
          <a:p>
            <a:r>
              <a:rPr lang="en-US" dirty="0"/>
              <a:t>Human resources slide 4</a:t>
            </a:r>
          </a:p>
        </p:txBody>
      </p:sp>
      <p:sp>
        <p:nvSpPr>
          <p:cNvPr id="2" name="Rectangle 1">
            <a:extLst>
              <a:ext uri="{FF2B5EF4-FFF2-40B4-BE49-F238E27FC236}">
                <a16:creationId xmlns:a16="http://schemas.microsoft.com/office/drawing/2014/main" id="{7E13C3B1-494F-0379-6674-2F9CF81DD7A0}"/>
              </a:ext>
            </a:extLst>
          </p:cNvPr>
          <p:cNvSpPr/>
          <p:nvPr/>
        </p:nvSpPr>
        <p:spPr>
          <a:xfrm>
            <a:off x="0" y="0"/>
            <a:ext cx="12192000" cy="10578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 name="Picture 2">
            <a:extLst>
              <a:ext uri="{FF2B5EF4-FFF2-40B4-BE49-F238E27FC236}">
                <a16:creationId xmlns:a16="http://schemas.microsoft.com/office/drawing/2014/main" id="{F586D14F-28BF-C837-7A91-332C0FC6C46B}"/>
              </a:ext>
            </a:extLst>
          </p:cNvPr>
          <p:cNvPicPr>
            <a:picLocks noChangeAspect="1"/>
          </p:cNvPicPr>
          <p:nvPr/>
        </p:nvPicPr>
        <p:blipFill>
          <a:blip r:embed="rId3"/>
          <a:stretch>
            <a:fillRect/>
          </a:stretch>
        </p:blipFill>
        <p:spPr>
          <a:xfrm>
            <a:off x="1" y="0"/>
            <a:ext cx="12192000" cy="1057835"/>
          </a:xfrm>
          <a:prstGeom prst="rect">
            <a:avLst/>
          </a:prstGeom>
        </p:spPr>
      </p:pic>
      <p:sp>
        <p:nvSpPr>
          <p:cNvPr id="23" name="TextBox 22">
            <a:extLst>
              <a:ext uri="{FF2B5EF4-FFF2-40B4-BE49-F238E27FC236}">
                <a16:creationId xmlns:a16="http://schemas.microsoft.com/office/drawing/2014/main" id="{99C80C73-4550-A429-AC25-1CFB78C3077B}"/>
              </a:ext>
            </a:extLst>
          </p:cNvPr>
          <p:cNvSpPr txBox="1"/>
          <p:nvPr/>
        </p:nvSpPr>
        <p:spPr>
          <a:xfrm>
            <a:off x="277905" y="1422285"/>
            <a:ext cx="10945905" cy="646331"/>
          </a:xfrm>
          <a:prstGeom prst="rect">
            <a:avLst/>
          </a:prstGeom>
          <a:noFill/>
        </p:spPr>
        <p:txBody>
          <a:bodyPr wrap="square">
            <a:spAutoFit/>
          </a:bodyPr>
          <a:lstStyle/>
          <a:p>
            <a:r>
              <a:rPr lang="en-US" b="0" i="0" dirty="0">
                <a:solidFill>
                  <a:srgbClr val="2D3B45"/>
                </a:solidFill>
                <a:effectLst/>
                <a:latin typeface="Lato Extended"/>
              </a:rPr>
              <a:t>The XYZ company, a private holding company in the US, plans to invest in the cab industry due to its rapid growth in recent years. </a:t>
            </a:r>
            <a:endParaRPr lang="en-IN" dirty="0"/>
          </a:p>
        </p:txBody>
      </p:sp>
      <p:sp>
        <p:nvSpPr>
          <p:cNvPr id="29" name="TextBox 28">
            <a:extLst>
              <a:ext uri="{FF2B5EF4-FFF2-40B4-BE49-F238E27FC236}">
                <a16:creationId xmlns:a16="http://schemas.microsoft.com/office/drawing/2014/main" id="{BD430348-782F-7935-DC29-99AF4DD16259}"/>
              </a:ext>
            </a:extLst>
          </p:cNvPr>
          <p:cNvSpPr txBox="1"/>
          <p:nvPr/>
        </p:nvSpPr>
        <p:spPr>
          <a:xfrm>
            <a:off x="277905" y="267307"/>
            <a:ext cx="6100482" cy="523220"/>
          </a:xfrm>
          <a:prstGeom prst="rect">
            <a:avLst/>
          </a:prstGeom>
          <a:noFill/>
        </p:spPr>
        <p:txBody>
          <a:bodyPr wrap="square">
            <a:spAutoFit/>
          </a:bodyPr>
          <a:lstStyle/>
          <a:p>
            <a:r>
              <a:rPr lang="en-US" sz="2800" b="1" dirty="0">
                <a:solidFill>
                  <a:schemeClr val="bg1"/>
                </a:solidFill>
                <a:latin typeface="Segoe UI" panose="020B0502040204020203" pitchFamily="34" charset="0"/>
                <a:cs typeface="Segoe UI" panose="020B0502040204020203" pitchFamily="34" charset="0"/>
              </a:rPr>
              <a:t>Background</a:t>
            </a:r>
          </a:p>
        </p:txBody>
      </p:sp>
      <p:sp>
        <p:nvSpPr>
          <p:cNvPr id="37" name="TextBox 36">
            <a:extLst>
              <a:ext uri="{FF2B5EF4-FFF2-40B4-BE49-F238E27FC236}">
                <a16:creationId xmlns:a16="http://schemas.microsoft.com/office/drawing/2014/main" id="{9EF2F6C8-0695-ACE6-D69D-F014D6BE7D4B}"/>
              </a:ext>
            </a:extLst>
          </p:cNvPr>
          <p:cNvSpPr txBox="1"/>
          <p:nvPr/>
        </p:nvSpPr>
        <p:spPr>
          <a:xfrm>
            <a:off x="277904" y="2433066"/>
            <a:ext cx="10945905" cy="369332"/>
          </a:xfrm>
          <a:prstGeom prst="rect">
            <a:avLst/>
          </a:prstGeom>
          <a:noFill/>
        </p:spPr>
        <p:txBody>
          <a:bodyPr wrap="square">
            <a:spAutoFit/>
          </a:bodyPr>
          <a:lstStyle/>
          <a:p>
            <a:r>
              <a:rPr lang="en-US" b="0" i="0" dirty="0">
                <a:solidFill>
                  <a:srgbClr val="2D3B45"/>
                </a:solidFill>
                <a:effectLst/>
                <a:latin typeface="Lato Extended"/>
              </a:rPr>
              <a:t>Aim : To provide XYZ with actionable insights so it can select the right company for investment.</a:t>
            </a:r>
          </a:p>
        </p:txBody>
      </p:sp>
    </p:spTree>
    <p:extLst>
      <p:ext uri="{BB962C8B-B14F-4D97-AF65-F5344CB8AC3E}">
        <p14:creationId xmlns:p14="http://schemas.microsoft.com/office/powerpoint/2010/main" val="9198003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hidden="1">
            <a:extLst>
              <a:ext uri="{FF2B5EF4-FFF2-40B4-BE49-F238E27FC236}">
                <a16:creationId xmlns:a16="http://schemas.microsoft.com/office/drawing/2014/main" id="{6FF5F564-0C08-4A3C-8BAC-1FADF459417F}"/>
              </a:ext>
            </a:extLst>
          </p:cNvPr>
          <p:cNvSpPr>
            <a:spLocks noGrp="1"/>
          </p:cNvSpPr>
          <p:nvPr>
            <p:ph type="title"/>
          </p:nvPr>
        </p:nvSpPr>
        <p:spPr/>
        <p:txBody>
          <a:bodyPr/>
          <a:lstStyle/>
          <a:p>
            <a:r>
              <a:rPr lang="en-US" dirty="0"/>
              <a:t>Human resources slide 4</a:t>
            </a:r>
          </a:p>
        </p:txBody>
      </p:sp>
      <p:sp>
        <p:nvSpPr>
          <p:cNvPr id="2" name="Rectangle 1">
            <a:extLst>
              <a:ext uri="{FF2B5EF4-FFF2-40B4-BE49-F238E27FC236}">
                <a16:creationId xmlns:a16="http://schemas.microsoft.com/office/drawing/2014/main" id="{7E13C3B1-494F-0379-6674-2F9CF81DD7A0}"/>
              </a:ext>
            </a:extLst>
          </p:cNvPr>
          <p:cNvSpPr/>
          <p:nvPr/>
        </p:nvSpPr>
        <p:spPr>
          <a:xfrm>
            <a:off x="0" y="0"/>
            <a:ext cx="12192000" cy="10578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 name="Picture 2">
            <a:extLst>
              <a:ext uri="{FF2B5EF4-FFF2-40B4-BE49-F238E27FC236}">
                <a16:creationId xmlns:a16="http://schemas.microsoft.com/office/drawing/2014/main" id="{F586D14F-28BF-C837-7A91-332C0FC6C46B}"/>
              </a:ext>
            </a:extLst>
          </p:cNvPr>
          <p:cNvPicPr>
            <a:picLocks noChangeAspect="1"/>
          </p:cNvPicPr>
          <p:nvPr/>
        </p:nvPicPr>
        <p:blipFill>
          <a:blip r:embed="rId3"/>
          <a:stretch>
            <a:fillRect/>
          </a:stretch>
        </p:blipFill>
        <p:spPr>
          <a:xfrm>
            <a:off x="1" y="0"/>
            <a:ext cx="12192000" cy="1057835"/>
          </a:xfrm>
          <a:prstGeom prst="rect">
            <a:avLst/>
          </a:prstGeom>
        </p:spPr>
      </p:pic>
      <p:sp>
        <p:nvSpPr>
          <p:cNvPr id="29" name="TextBox 28">
            <a:extLst>
              <a:ext uri="{FF2B5EF4-FFF2-40B4-BE49-F238E27FC236}">
                <a16:creationId xmlns:a16="http://schemas.microsoft.com/office/drawing/2014/main" id="{BD430348-782F-7935-DC29-99AF4DD16259}"/>
              </a:ext>
            </a:extLst>
          </p:cNvPr>
          <p:cNvSpPr txBox="1"/>
          <p:nvPr/>
        </p:nvSpPr>
        <p:spPr>
          <a:xfrm>
            <a:off x="277905" y="267307"/>
            <a:ext cx="6100482" cy="523220"/>
          </a:xfrm>
          <a:prstGeom prst="rect">
            <a:avLst/>
          </a:prstGeom>
          <a:noFill/>
        </p:spPr>
        <p:txBody>
          <a:bodyPr wrap="square">
            <a:spAutoFit/>
          </a:bodyPr>
          <a:lstStyle/>
          <a:p>
            <a:r>
              <a:rPr lang="en-US" sz="2800" b="1" dirty="0">
                <a:solidFill>
                  <a:schemeClr val="bg1"/>
                </a:solidFill>
                <a:latin typeface="Segoe UI" panose="020B0502040204020203" pitchFamily="34" charset="0"/>
                <a:cs typeface="Segoe UI" panose="020B0502040204020203" pitchFamily="34" charset="0"/>
              </a:rPr>
              <a:t>Data Exploration</a:t>
            </a:r>
          </a:p>
        </p:txBody>
      </p:sp>
      <p:sp>
        <p:nvSpPr>
          <p:cNvPr id="50" name="TextBox 49">
            <a:extLst>
              <a:ext uri="{FF2B5EF4-FFF2-40B4-BE49-F238E27FC236}">
                <a16:creationId xmlns:a16="http://schemas.microsoft.com/office/drawing/2014/main" id="{C4FDB9C4-238B-2274-EF1C-5A35475C749F}"/>
              </a:ext>
            </a:extLst>
          </p:cNvPr>
          <p:cNvSpPr txBox="1"/>
          <p:nvPr/>
        </p:nvSpPr>
        <p:spPr>
          <a:xfrm>
            <a:off x="369794" y="1332473"/>
            <a:ext cx="10378888" cy="4195700"/>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US" dirty="0">
                <a:latin typeface="Lato Extended"/>
              </a:rPr>
              <a:t>It is the first step in data analysis and aims to uncover insights from data by exploring and visualizing it in order to identify areas or patterns from the start of the analysis </a:t>
            </a:r>
          </a:p>
          <a:p>
            <a:pPr marL="285750" indent="-285750" algn="just">
              <a:lnSpc>
                <a:spcPct val="150000"/>
              </a:lnSpc>
              <a:buFont typeface="Arial" panose="020B0604020202020204" pitchFamily="34" charset="0"/>
              <a:buChar char="•"/>
            </a:pPr>
            <a:r>
              <a:rPr lang="en-US" dirty="0">
                <a:latin typeface="Lato Extended"/>
              </a:rPr>
              <a:t> During Data Exploration I got use the following functions</a:t>
            </a:r>
          </a:p>
          <a:p>
            <a:pPr marL="285750" indent="-285750" algn="just">
              <a:lnSpc>
                <a:spcPct val="150000"/>
              </a:lnSpc>
              <a:buFont typeface="Arial" panose="020B0604020202020204" pitchFamily="34" charset="0"/>
              <a:buChar char="•"/>
            </a:pPr>
            <a:r>
              <a:rPr lang="en-US" dirty="0">
                <a:latin typeface="Lato Extended"/>
              </a:rPr>
              <a:t> I obtained the dimensions of the specified data frame using shape function, There were 4 datasets, I merged in to  one master data set, named final which had 359392 rows and 14 columns</a:t>
            </a:r>
          </a:p>
          <a:p>
            <a:pPr marL="285750" indent="-285750" algn="just">
              <a:lnSpc>
                <a:spcPct val="150000"/>
              </a:lnSpc>
              <a:buFont typeface="Arial" panose="020B0604020202020204" pitchFamily="34" charset="0"/>
              <a:buChar char="•"/>
            </a:pPr>
            <a:r>
              <a:rPr lang="en-US" dirty="0">
                <a:latin typeface="Lato Extended"/>
              </a:rPr>
              <a:t> The info() function helped me understand the data's structure of the Data Frame</a:t>
            </a:r>
          </a:p>
          <a:p>
            <a:pPr marL="285750" indent="-285750" algn="just">
              <a:lnSpc>
                <a:spcPct val="150000"/>
              </a:lnSpc>
              <a:buFont typeface="Arial" panose="020B0604020202020204" pitchFamily="34" charset="0"/>
              <a:buChar char="•"/>
            </a:pPr>
            <a:r>
              <a:rPr lang="en-US" dirty="0">
                <a:latin typeface="Lato Extended"/>
              </a:rPr>
              <a:t> I used  head() function  to analyze the first five rows of data. </a:t>
            </a:r>
          </a:p>
          <a:p>
            <a:pPr marL="285750" indent="-285750" algn="just">
              <a:lnSpc>
                <a:spcPct val="150000"/>
              </a:lnSpc>
              <a:buFont typeface="Arial" panose="020B0604020202020204" pitchFamily="34" charset="0"/>
              <a:buChar char="•"/>
            </a:pPr>
            <a:r>
              <a:rPr lang="en-US" dirty="0">
                <a:latin typeface="Lato Extended"/>
              </a:rPr>
              <a:t> In used  tail() function  to analyze the last five  rows of data. </a:t>
            </a:r>
          </a:p>
          <a:p>
            <a:pPr marL="285750" indent="-285750" algn="just">
              <a:lnSpc>
                <a:spcPct val="150000"/>
              </a:lnSpc>
              <a:buFont typeface="Arial" panose="020B0604020202020204" pitchFamily="34" charset="0"/>
              <a:buChar char="•"/>
            </a:pPr>
            <a:r>
              <a:rPr lang="en-US" dirty="0">
                <a:latin typeface="Lato Extended"/>
              </a:rPr>
              <a:t> In order to find out which columns have null values, used </a:t>
            </a:r>
            <a:r>
              <a:rPr lang="en-US" dirty="0" err="1">
                <a:latin typeface="Lato Extended"/>
              </a:rPr>
              <a:t>col.isnull.sum</a:t>
            </a:r>
            <a:r>
              <a:rPr lang="en-US" dirty="0">
                <a:latin typeface="Lato Extended"/>
              </a:rPr>
              <a:t>() . </a:t>
            </a:r>
          </a:p>
          <a:p>
            <a:pPr algn="just">
              <a:lnSpc>
                <a:spcPct val="150000"/>
              </a:lnSpc>
            </a:pPr>
            <a:endParaRPr lang="en-US" dirty="0">
              <a:latin typeface="Lato Extended"/>
            </a:endParaRPr>
          </a:p>
        </p:txBody>
      </p:sp>
    </p:spTree>
    <p:extLst>
      <p:ext uri="{BB962C8B-B14F-4D97-AF65-F5344CB8AC3E}">
        <p14:creationId xmlns:p14="http://schemas.microsoft.com/office/powerpoint/2010/main" val="18697369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hidden="1">
            <a:extLst>
              <a:ext uri="{FF2B5EF4-FFF2-40B4-BE49-F238E27FC236}">
                <a16:creationId xmlns:a16="http://schemas.microsoft.com/office/drawing/2014/main" id="{6FF5F564-0C08-4A3C-8BAC-1FADF459417F}"/>
              </a:ext>
            </a:extLst>
          </p:cNvPr>
          <p:cNvSpPr>
            <a:spLocks noGrp="1"/>
          </p:cNvSpPr>
          <p:nvPr>
            <p:ph type="title"/>
          </p:nvPr>
        </p:nvSpPr>
        <p:spPr/>
        <p:txBody>
          <a:bodyPr/>
          <a:lstStyle/>
          <a:p>
            <a:r>
              <a:rPr lang="en-US" dirty="0"/>
              <a:t>Human resources slide 4</a:t>
            </a:r>
          </a:p>
        </p:txBody>
      </p:sp>
      <p:sp>
        <p:nvSpPr>
          <p:cNvPr id="2" name="Rectangle 1">
            <a:extLst>
              <a:ext uri="{FF2B5EF4-FFF2-40B4-BE49-F238E27FC236}">
                <a16:creationId xmlns:a16="http://schemas.microsoft.com/office/drawing/2014/main" id="{7E13C3B1-494F-0379-6674-2F9CF81DD7A0}"/>
              </a:ext>
            </a:extLst>
          </p:cNvPr>
          <p:cNvSpPr/>
          <p:nvPr/>
        </p:nvSpPr>
        <p:spPr>
          <a:xfrm>
            <a:off x="0" y="0"/>
            <a:ext cx="12192000" cy="10578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 name="Picture 2">
            <a:extLst>
              <a:ext uri="{FF2B5EF4-FFF2-40B4-BE49-F238E27FC236}">
                <a16:creationId xmlns:a16="http://schemas.microsoft.com/office/drawing/2014/main" id="{F586D14F-28BF-C837-7A91-332C0FC6C46B}"/>
              </a:ext>
            </a:extLst>
          </p:cNvPr>
          <p:cNvPicPr>
            <a:picLocks noChangeAspect="1"/>
          </p:cNvPicPr>
          <p:nvPr/>
        </p:nvPicPr>
        <p:blipFill>
          <a:blip r:embed="rId3"/>
          <a:stretch>
            <a:fillRect/>
          </a:stretch>
        </p:blipFill>
        <p:spPr>
          <a:xfrm>
            <a:off x="1" y="0"/>
            <a:ext cx="12192000" cy="1057835"/>
          </a:xfrm>
          <a:prstGeom prst="rect">
            <a:avLst/>
          </a:prstGeom>
        </p:spPr>
      </p:pic>
      <p:sp>
        <p:nvSpPr>
          <p:cNvPr id="29" name="TextBox 28">
            <a:extLst>
              <a:ext uri="{FF2B5EF4-FFF2-40B4-BE49-F238E27FC236}">
                <a16:creationId xmlns:a16="http://schemas.microsoft.com/office/drawing/2014/main" id="{BD430348-782F-7935-DC29-99AF4DD16259}"/>
              </a:ext>
            </a:extLst>
          </p:cNvPr>
          <p:cNvSpPr txBox="1"/>
          <p:nvPr/>
        </p:nvSpPr>
        <p:spPr>
          <a:xfrm>
            <a:off x="277905" y="267307"/>
            <a:ext cx="6100482" cy="523220"/>
          </a:xfrm>
          <a:prstGeom prst="rect">
            <a:avLst/>
          </a:prstGeom>
          <a:noFill/>
        </p:spPr>
        <p:txBody>
          <a:bodyPr wrap="square">
            <a:spAutoFit/>
          </a:bodyPr>
          <a:lstStyle/>
          <a:p>
            <a:r>
              <a:rPr lang="en-US" sz="2800" b="1" dirty="0">
                <a:solidFill>
                  <a:schemeClr val="bg1"/>
                </a:solidFill>
                <a:latin typeface="Segoe UI" panose="020B0502040204020203" pitchFamily="34" charset="0"/>
                <a:cs typeface="Segoe UI" panose="020B0502040204020203" pitchFamily="34" charset="0"/>
              </a:rPr>
              <a:t>Outlier Detection</a:t>
            </a:r>
          </a:p>
        </p:txBody>
      </p:sp>
      <p:sp>
        <p:nvSpPr>
          <p:cNvPr id="50" name="TextBox 49">
            <a:extLst>
              <a:ext uri="{FF2B5EF4-FFF2-40B4-BE49-F238E27FC236}">
                <a16:creationId xmlns:a16="http://schemas.microsoft.com/office/drawing/2014/main" id="{C4FDB9C4-238B-2274-EF1C-5A35475C749F}"/>
              </a:ext>
            </a:extLst>
          </p:cNvPr>
          <p:cNvSpPr txBox="1"/>
          <p:nvPr/>
        </p:nvSpPr>
        <p:spPr>
          <a:xfrm>
            <a:off x="369794" y="1332473"/>
            <a:ext cx="10378888" cy="253370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US" dirty="0">
                <a:latin typeface="Lato Extended"/>
              </a:rPr>
              <a:t>In order to identify outliers in the data, I used  boxplot</a:t>
            </a:r>
          </a:p>
          <a:p>
            <a:pPr marL="285750" indent="-285750" algn="just">
              <a:lnSpc>
                <a:spcPct val="150000"/>
              </a:lnSpc>
              <a:buFont typeface="Arial" panose="020B0604020202020204" pitchFamily="34" charset="0"/>
              <a:buChar char="•"/>
            </a:pPr>
            <a:r>
              <a:rPr lang="en-US" dirty="0">
                <a:latin typeface="Lato Extended"/>
              </a:rPr>
              <a:t>On further analysis on the columns Price Charged, </a:t>
            </a:r>
            <a:r>
              <a:rPr lang="en-US" dirty="0" err="1">
                <a:latin typeface="Lato Extended"/>
              </a:rPr>
              <a:t>Km_Travelled</a:t>
            </a:r>
            <a:r>
              <a:rPr lang="en-US" dirty="0">
                <a:latin typeface="Lato Extended"/>
              </a:rPr>
              <a:t>, and Cost of Trip</a:t>
            </a:r>
          </a:p>
          <a:p>
            <a:pPr marL="285750" indent="-285750" algn="just">
              <a:lnSpc>
                <a:spcPct val="150000"/>
              </a:lnSpc>
              <a:buFont typeface="Arial" panose="020B0604020202020204" pitchFamily="34" charset="0"/>
              <a:buChar char="•"/>
            </a:pPr>
            <a:r>
              <a:rPr lang="en-US" dirty="0">
                <a:latin typeface="Lato Extended"/>
              </a:rPr>
              <a:t>We found outliers in the Price Charged column</a:t>
            </a:r>
          </a:p>
          <a:p>
            <a:pPr marL="285750" indent="-285750" algn="just">
              <a:lnSpc>
                <a:spcPct val="150000"/>
              </a:lnSpc>
              <a:buFont typeface="Arial" panose="020B0604020202020204" pitchFamily="34" charset="0"/>
              <a:buChar char="•"/>
            </a:pPr>
            <a:endParaRPr lang="en-US" dirty="0">
              <a:latin typeface="Lato Extended"/>
            </a:endParaRPr>
          </a:p>
          <a:p>
            <a:pPr marL="285750" indent="-285750" algn="just">
              <a:lnSpc>
                <a:spcPct val="150000"/>
              </a:lnSpc>
              <a:buFont typeface="Arial" panose="020B0604020202020204" pitchFamily="34" charset="0"/>
              <a:buChar char="•"/>
            </a:pPr>
            <a:endParaRPr lang="en-US" dirty="0">
              <a:latin typeface="Lato Extended"/>
            </a:endParaRPr>
          </a:p>
          <a:p>
            <a:pPr marL="285750" indent="-285750" algn="just">
              <a:lnSpc>
                <a:spcPct val="150000"/>
              </a:lnSpc>
              <a:buFont typeface="Arial" panose="020B0604020202020204" pitchFamily="34" charset="0"/>
              <a:buChar char="•"/>
            </a:pPr>
            <a:endParaRPr lang="en-US" dirty="0">
              <a:latin typeface="Lato Extended"/>
            </a:endParaRPr>
          </a:p>
        </p:txBody>
      </p:sp>
    </p:spTree>
    <p:extLst>
      <p:ext uri="{BB962C8B-B14F-4D97-AF65-F5344CB8AC3E}">
        <p14:creationId xmlns:p14="http://schemas.microsoft.com/office/powerpoint/2010/main" val="16184468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hidden="1">
            <a:extLst>
              <a:ext uri="{FF2B5EF4-FFF2-40B4-BE49-F238E27FC236}">
                <a16:creationId xmlns:a16="http://schemas.microsoft.com/office/drawing/2014/main" id="{6FF5F564-0C08-4A3C-8BAC-1FADF459417F}"/>
              </a:ext>
            </a:extLst>
          </p:cNvPr>
          <p:cNvSpPr>
            <a:spLocks noGrp="1"/>
          </p:cNvSpPr>
          <p:nvPr>
            <p:ph type="title"/>
          </p:nvPr>
        </p:nvSpPr>
        <p:spPr/>
        <p:txBody>
          <a:bodyPr/>
          <a:lstStyle/>
          <a:p>
            <a:r>
              <a:rPr lang="en-US" dirty="0"/>
              <a:t>Human resources slide 4</a:t>
            </a:r>
          </a:p>
        </p:txBody>
      </p:sp>
      <p:sp>
        <p:nvSpPr>
          <p:cNvPr id="2" name="Rectangle 1">
            <a:extLst>
              <a:ext uri="{FF2B5EF4-FFF2-40B4-BE49-F238E27FC236}">
                <a16:creationId xmlns:a16="http://schemas.microsoft.com/office/drawing/2014/main" id="{7E13C3B1-494F-0379-6674-2F9CF81DD7A0}"/>
              </a:ext>
            </a:extLst>
          </p:cNvPr>
          <p:cNvSpPr/>
          <p:nvPr/>
        </p:nvSpPr>
        <p:spPr>
          <a:xfrm>
            <a:off x="0" y="0"/>
            <a:ext cx="12192000" cy="10578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 name="Picture 2">
            <a:extLst>
              <a:ext uri="{FF2B5EF4-FFF2-40B4-BE49-F238E27FC236}">
                <a16:creationId xmlns:a16="http://schemas.microsoft.com/office/drawing/2014/main" id="{F586D14F-28BF-C837-7A91-332C0FC6C46B}"/>
              </a:ext>
            </a:extLst>
          </p:cNvPr>
          <p:cNvPicPr>
            <a:picLocks noChangeAspect="1"/>
          </p:cNvPicPr>
          <p:nvPr/>
        </p:nvPicPr>
        <p:blipFill>
          <a:blip r:embed="rId3"/>
          <a:stretch>
            <a:fillRect/>
          </a:stretch>
        </p:blipFill>
        <p:spPr>
          <a:xfrm>
            <a:off x="1" y="0"/>
            <a:ext cx="12192000" cy="1057835"/>
          </a:xfrm>
          <a:prstGeom prst="rect">
            <a:avLst/>
          </a:prstGeom>
        </p:spPr>
      </p:pic>
      <p:sp>
        <p:nvSpPr>
          <p:cNvPr id="29" name="TextBox 28">
            <a:extLst>
              <a:ext uri="{FF2B5EF4-FFF2-40B4-BE49-F238E27FC236}">
                <a16:creationId xmlns:a16="http://schemas.microsoft.com/office/drawing/2014/main" id="{BD430348-782F-7935-DC29-99AF4DD16259}"/>
              </a:ext>
            </a:extLst>
          </p:cNvPr>
          <p:cNvSpPr txBox="1"/>
          <p:nvPr/>
        </p:nvSpPr>
        <p:spPr>
          <a:xfrm>
            <a:off x="277905" y="267307"/>
            <a:ext cx="8166848" cy="954107"/>
          </a:xfrm>
          <a:prstGeom prst="rect">
            <a:avLst/>
          </a:prstGeom>
          <a:noFill/>
        </p:spPr>
        <p:txBody>
          <a:bodyPr wrap="square">
            <a:spAutoFit/>
          </a:bodyPr>
          <a:lstStyle/>
          <a:p>
            <a:r>
              <a:rPr lang="en-US" sz="2800" b="1" i="1" dirty="0">
                <a:solidFill>
                  <a:schemeClr val="bg1"/>
                </a:solidFill>
                <a:latin typeface="Segoe UI" panose="020B0502040204020203" pitchFamily="34" charset="0"/>
                <a:cs typeface="Segoe UI" panose="020B0502040204020203" pitchFamily="34" charset="0"/>
              </a:rPr>
              <a:t>Is there any correlation between variables</a:t>
            </a:r>
            <a:endParaRPr lang="en-US" sz="2800" i="1" dirty="0">
              <a:solidFill>
                <a:schemeClr val="bg1"/>
              </a:solidFill>
              <a:latin typeface="+mj-lt"/>
              <a:cs typeface="Segoe UI" panose="020B0502040204020203" pitchFamily="34" charset="0"/>
            </a:endParaRPr>
          </a:p>
          <a:p>
            <a:endParaRPr lang="en-US" sz="2800" b="1" dirty="0">
              <a:solidFill>
                <a:schemeClr val="bg1"/>
              </a:solidFill>
              <a:latin typeface="Segoe UI" panose="020B0502040204020203" pitchFamily="34" charset="0"/>
              <a:cs typeface="Segoe UI" panose="020B0502040204020203" pitchFamily="34" charset="0"/>
            </a:endParaRPr>
          </a:p>
        </p:txBody>
      </p:sp>
      <p:sp>
        <p:nvSpPr>
          <p:cNvPr id="8" name="TextBox 7">
            <a:extLst>
              <a:ext uri="{FF2B5EF4-FFF2-40B4-BE49-F238E27FC236}">
                <a16:creationId xmlns:a16="http://schemas.microsoft.com/office/drawing/2014/main" id="{F5ADE1E0-CE3F-F061-623C-F5544D2BE0B3}"/>
              </a:ext>
            </a:extLst>
          </p:cNvPr>
          <p:cNvSpPr txBox="1"/>
          <p:nvPr/>
        </p:nvSpPr>
        <p:spPr>
          <a:xfrm>
            <a:off x="696446" y="5944362"/>
            <a:ext cx="10378888" cy="646331"/>
          </a:xfrm>
          <a:prstGeom prst="rect">
            <a:avLst/>
          </a:prstGeom>
          <a:noFill/>
        </p:spPr>
        <p:txBody>
          <a:bodyPr wrap="square">
            <a:spAutoFit/>
          </a:bodyPr>
          <a:lstStyle/>
          <a:p>
            <a:r>
              <a:rPr lang="en-US" dirty="0"/>
              <a:t>The cost of trip and price charged is highly corelated to </a:t>
            </a:r>
            <a:r>
              <a:rPr lang="en-US" dirty="0" err="1"/>
              <a:t>Km_Travelled</a:t>
            </a:r>
            <a:r>
              <a:rPr lang="en-US" dirty="0"/>
              <a:t>. Rest, there is no correlation present between variables</a:t>
            </a:r>
            <a:endParaRPr lang="en-IN" dirty="0"/>
          </a:p>
        </p:txBody>
      </p:sp>
      <p:pic>
        <p:nvPicPr>
          <p:cNvPr id="5" name="Picture 4">
            <a:extLst>
              <a:ext uri="{FF2B5EF4-FFF2-40B4-BE49-F238E27FC236}">
                <a16:creationId xmlns:a16="http://schemas.microsoft.com/office/drawing/2014/main" id="{69CF6BDB-7892-86B3-300F-2FD997E942BF}"/>
              </a:ext>
            </a:extLst>
          </p:cNvPr>
          <p:cNvPicPr>
            <a:picLocks noChangeAspect="1"/>
          </p:cNvPicPr>
          <p:nvPr/>
        </p:nvPicPr>
        <p:blipFill>
          <a:blip r:embed="rId4"/>
          <a:stretch>
            <a:fillRect/>
          </a:stretch>
        </p:blipFill>
        <p:spPr>
          <a:xfrm>
            <a:off x="1535035" y="1702958"/>
            <a:ext cx="9121930" cy="3595181"/>
          </a:xfrm>
          <a:prstGeom prst="rect">
            <a:avLst/>
          </a:prstGeom>
        </p:spPr>
      </p:pic>
    </p:spTree>
    <p:extLst>
      <p:ext uri="{BB962C8B-B14F-4D97-AF65-F5344CB8AC3E}">
        <p14:creationId xmlns:p14="http://schemas.microsoft.com/office/powerpoint/2010/main" val="12781102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hidden="1">
            <a:extLst>
              <a:ext uri="{FF2B5EF4-FFF2-40B4-BE49-F238E27FC236}">
                <a16:creationId xmlns:a16="http://schemas.microsoft.com/office/drawing/2014/main" id="{6FF5F564-0C08-4A3C-8BAC-1FADF459417F}"/>
              </a:ext>
            </a:extLst>
          </p:cNvPr>
          <p:cNvSpPr>
            <a:spLocks noGrp="1"/>
          </p:cNvSpPr>
          <p:nvPr>
            <p:ph type="title"/>
          </p:nvPr>
        </p:nvSpPr>
        <p:spPr/>
        <p:txBody>
          <a:bodyPr/>
          <a:lstStyle/>
          <a:p>
            <a:r>
              <a:rPr lang="en-US" dirty="0"/>
              <a:t>Human resources slide 4</a:t>
            </a:r>
          </a:p>
        </p:txBody>
      </p:sp>
      <p:sp>
        <p:nvSpPr>
          <p:cNvPr id="2" name="Rectangle 1">
            <a:extLst>
              <a:ext uri="{FF2B5EF4-FFF2-40B4-BE49-F238E27FC236}">
                <a16:creationId xmlns:a16="http://schemas.microsoft.com/office/drawing/2014/main" id="{7E13C3B1-494F-0379-6674-2F9CF81DD7A0}"/>
              </a:ext>
            </a:extLst>
          </p:cNvPr>
          <p:cNvSpPr/>
          <p:nvPr/>
        </p:nvSpPr>
        <p:spPr>
          <a:xfrm>
            <a:off x="0" y="0"/>
            <a:ext cx="12192000" cy="10578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 name="Picture 2">
            <a:extLst>
              <a:ext uri="{FF2B5EF4-FFF2-40B4-BE49-F238E27FC236}">
                <a16:creationId xmlns:a16="http://schemas.microsoft.com/office/drawing/2014/main" id="{F586D14F-28BF-C837-7A91-332C0FC6C46B}"/>
              </a:ext>
            </a:extLst>
          </p:cNvPr>
          <p:cNvPicPr>
            <a:picLocks noChangeAspect="1"/>
          </p:cNvPicPr>
          <p:nvPr/>
        </p:nvPicPr>
        <p:blipFill>
          <a:blip r:embed="rId3"/>
          <a:stretch>
            <a:fillRect/>
          </a:stretch>
        </p:blipFill>
        <p:spPr>
          <a:xfrm>
            <a:off x="1" y="0"/>
            <a:ext cx="12192000" cy="1057835"/>
          </a:xfrm>
          <a:prstGeom prst="rect">
            <a:avLst/>
          </a:prstGeom>
        </p:spPr>
      </p:pic>
      <p:sp>
        <p:nvSpPr>
          <p:cNvPr id="29" name="TextBox 28">
            <a:extLst>
              <a:ext uri="{FF2B5EF4-FFF2-40B4-BE49-F238E27FC236}">
                <a16:creationId xmlns:a16="http://schemas.microsoft.com/office/drawing/2014/main" id="{BD430348-782F-7935-DC29-99AF4DD16259}"/>
              </a:ext>
            </a:extLst>
          </p:cNvPr>
          <p:cNvSpPr txBox="1"/>
          <p:nvPr/>
        </p:nvSpPr>
        <p:spPr>
          <a:xfrm>
            <a:off x="277905" y="267307"/>
            <a:ext cx="8166848" cy="954107"/>
          </a:xfrm>
          <a:prstGeom prst="rect">
            <a:avLst/>
          </a:prstGeom>
          <a:noFill/>
        </p:spPr>
        <p:txBody>
          <a:bodyPr wrap="square">
            <a:spAutoFit/>
          </a:bodyPr>
          <a:lstStyle/>
          <a:p>
            <a:r>
              <a:rPr lang="en-US" sz="2800" b="1" dirty="0">
                <a:solidFill>
                  <a:schemeClr val="bg1"/>
                </a:solidFill>
                <a:latin typeface="Segoe UI" panose="020B0502040204020203" pitchFamily="34" charset="0"/>
                <a:cs typeface="Segoe UI" panose="020B0502040204020203" pitchFamily="34" charset="0"/>
              </a:rPr>
              <a:t>Hypo 1: </a:t>
            </a:r>
            <a:r>
              <a:rPr lang="en-US" sz="2800" i="1" dirty="0">
                <a:solidFill>
                  <a:schemeClr val="bg1"/>
                </a:solidFill>
                <a:latin typeface="+mj-lt"/>
                <a:cs typeface="Segoe UI" panose="020B0502040204020203" pitchFamily="34" charset="0"/>
              </a:rPr>
              <a:t> People from particular city take more taxis</a:t>
            </a:r>
          </a:p>
          <a:p>
            <a:endParaRPr lang="en-US" sz="2800" b="1" dirty="0">
              <a:solidFill>
                <a:schemeClr val="bg1"/>
              </a:solidFill>
              <a:latin typeface="Segoe UI" panose="020B0502040204020203" pitchFamily="34" charset="0"/>
              <a:cs typeface="Segoe UI" panose="020B0502040204020203" pitchFamily="34" charset="0"/>
            </a:endParaRPr>
          </a:p>
        </p:txBody>
      </p:sp>
      <p:sp>
        <p:nvSpPr>
          <p:cNvPr id="8" name="TextBox 7">
            <a:extLst>
              <a:ext uri="{FF2B5EF4-FFF2-40B4-BE49-F238E27FC236}">
                <a16:creationId xmlns:a16="http://schemas.microsoft.com/office/drawing/2014/main" id="{F5ADE1E0-CE3F-F061-623C-F5544D2BE0B3}"/>
              </a:ext>
            </a:extLst>
          </p:cNvPr>
          <p:cNvSpPr txBox="1"/>
          <p:nvPr/>
        </p:nvSpPr>
        <p:spPr>
          <a:xfrm>
            <a:off x="786093" y="6295182"/>
            <a:ext cx="10378888" cy="369332"/>
          </a:xfrm>
          <a:prstGeom prst="rect">
            <a:avLst/>
          </a:prstGeom>
          <a:noFill/>
        </p:spPr>
        <p:txBody>
          <a:bodyPr wrap="square">
            <a:spAutoFit/>
          </a:bodyPr>
          <a:lstStyle/>
          <a:p>
            <a:r>
              <a:rPr lang="en-US" dirty="0"/>
              <a:t>People from New York city more cabs as compared to other cities</a:t>
            </a:r>
            <a:endParaRPr lang="en-IN" dirty="0"/>
          </a:p>
        </p:txBody>
      </p:sp>
      <p:pic>
        <p:nvPicPr>
          <p:cNvPr id="2052" name="Picture 4">
            <a:extLst>
              <a:ext uri="{FF2B5EF4-FFF2-40B4-BE49-F238E27FC236}">
                <a16:creationId xmlns:a16="http://schemas.microsoft.com/office/drawing/2014/main" id="{78AE4540-A2AF-2E6E-B4CE-F6790EA856F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6938" y="1139625"/>
            <a:ext cx="10948969" cy="52373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8177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hidden="1">
            <a:extLst>
              <a:ext uri="{FF2B5EF4-FFF2-40B4-BE49-F238E27FC236}">
                <a16:creationId xmlns:a16="http://schemas.microsoft.com/office/drawing/2014/main" id="{6FF5F564-0C08-4A3C-8BAC-1FADF459417F}"/>
              </a:ext>
            </a:extLst>
          </p:cNvPr>
          <p:cNvSpPr>
            <a:spLocks noGrp="1"/>
          </p:cNvSpPr>
          <p:nvPr>
            <p:ph type="title"/>
          </p:nvPr>
        </p:nvSpPr>
        <p:spPr/>
        <p:txBody>
          <a:bodyPr/>
          <a:lstStyle/>
          <a:p>
            <a:r>
              <a:rPr lang="en-US" dirty="0"/>
              <a:t>Human resources slide 4</a:t>
            </a:r>
          </a:p>
        </p:txBody>
      </p:sp>
      <p:sp>
        <p:nvSpPr>
          <p:cNvPr id="2" name="Rectangle 1">
            <a:extLst>
              <a:ext uri="{FF2B5EF4-FFF2-40B4-BE49-F238E27FC236}">
                <a16:creationId xmlns:a16="http://schemas.microsoft.com/office/drawing/2014/main" id="{7E13C3B1-494F-0379-6674-2F9CF81DD7A0}"/>
              </a:ext>
            </a:extLst>
          </p:cNvPr>
          <p:cNvSpPr/>
          <p:nvPr/>
        </p:nvSpPr>
        <p:spPr>
          <a:xfrm>
            <a:off x="0" y="0"/>
            <a:ext cx="12192000" cy="10578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 name="Picture 2">
            <a:extLst>
              <a:ext uri="{FF2B5EF4-FFF2-40B4-BE49-F238E27FC236}">
                <a16:creationId xmlns:a16="http://schemas.microsoft.com/office/drawing/2014/main" id="{F586D14F-28BF-C837-7A91-332C0FC6C46B}"/>
              </a:ext>
            </a:extLst>
          </p:cNvPr>
          <p:cNvPicPr>
            <a:picLocks noChangeAspect="1"/>
          </p:cNvPicPr>
          <p:nvPr/>
        </p:nvPicPr>
        <p:blipFill>
          <a:blip r:embed="rId3"/>
          <a:stretch>
            <a:fillRect/>
          </a:stretch>
        </p:blipFill>
        <p:spPr>
          <a:xfrm>
            <a:off x="1" y="0"/>
            <a:ext cx="12192000" cy="1057835"/>
          </a:xfrm>
          <a:prstGeom prst="rect">
            <a:avLst/>
          </a:prstGeom>
        </p:spPr>
      </p:pic>
      <p:sp>
        <p:nvSpPr>
          <p:cNvPr id="29" name="TextBox 28">
            <a:extLst>
              <a:ext uri="{FF2B5EF4-FFF2-40B4-BE49-F238E27FC236}">
                <a16:creationId xmlns:a16="http://schemas.microsoft.com/office/drawing/2014/main" id="{BD430348-782F-7935-DC29-99AF4DD16259}"/>
              </a:ext>
            </a:extLst>
          </p:cNvPr>
          <p:cNvSpPr txBox="1"/>
          <p:nvPr/>
        </p:nvSpPr>
        <p:spPr>
          <a:xfrm>
            <a:off x="277905" y="267307"/>
            <a:ext cx="8166848" cy="954107"/>
          </a:xfrm>
          <a:prstGeom prst="rect">
            <a:avLst/>
          </a:prstGeom>
          <a:noFill/>
        </p:spPr>
        <p:txBody>
          <a:bodyPr wrap="square">
            <a:spAutoFit/>
          </a:bodyPr>
          <a:lstStyle/>
          <a:p>
            <a:r>
              <a:rPr lang="en-US" sz="2800" b="1" dirty="0">
                <a:solidFill>
                  <a:schemeClr val="bg1"/>
                </a:solidFill>
                <a:latin typeface="Segoe UI" panose="020B0502040204020203" pitchFamily="34" charset="0"/>
                <a:cs typeface="Segoe UI" panose="020B0502040204020203" pitchFamily="34" charset="0"/>
              </a:rPr>
              <a:t>Hypo 2: </a:t>
            </a:r>
            <a:r>
              <a:rPr lang="en-US" sz="2800" i="1" dirty="0">
                <a:solidFill>
                  <a:schemeClr val="bg1"/>
                </a:solidFill>
                <a:latin typeface="+mj-lt"/>
                <a:cs typeface="Segoe UI" panose="020B0502040204020203" pitchFamily="34" charset="0"/>
              </a:rPr>
              <a:t> Women prefer pink taxis</a:t>
            </a:r>
          </a:p>
          <a:p>
            <a:endParaRPr lang="en-US" sz="2800" i="1" dirty="0">
              <a:solidFill>
                <a:schemeClr val="bg1"/>
              </a:solidFill>
              <a:latin typeface="+mj-lt"/>
              <a:cs typeface="Segoe UI" panose="020B0502040204020203" pitchFamily="34" charset="0"/>
            </a:endParaRPr>
          </a:p>
        </p:txBody>
      </p:sp>
      <p:sp>
        <p:nvSpPr>
          <p:cNvPr id="8" name="TextBox 7">
            <a:extLst>
              <a:ext uri="{FF2B5EF4-FFF2-40B4-BE49-F238E27FC236}">
                <a16:creationId xmlns:a16="http://schemas.microsoft.com/office/drawing/2014/main" id="{F5ADE1E0-CE3F-F061-623C-F5544D2BE0B3}"/>
              </a:ext>
            </a:extLst>
          </p:cNvPr>
          <p:cNvSpPr txBox="1"/>
          <p:nvPr/>
        </p:nvSpPr>
        <p:spPr>
          <a:xfrm>
            <a:off x="672540" y="6127322"/>
            <a:ext cx="10378888" cy="369332"/>
          </a:xfrm>
          <a:prstGeom prst="rect">
            <a:avLst/>
          </a:prstGeom>
          <a:noFill/>
        </p:spPr>
        <p:txBody>
          <a:bodyPr wrap="square">
            <a:spAutoFit/>
          </a:bodyPr>
          <a:lstStyle/>
          <a:p>
            <a:r>
              <a:rPr lang="en-US" dirty="0"/>
              <a:t>There is no proof that females prefer pink taxis than yellow </a:t>
            </a:r>
            <a:endParaRPr lang="en-IN" dirty="0"/>
          </a:p>
        </p:txBody>
      </p:sp>
      <p:pic>
        <p:nvPicPr>
          <p:cNvPr id="3078" name="Picture 6">
            <a:extLst>
              <a:ext uri="{FF2B5EF4-FFF2-40B4-BE49-F238E27FC236}">
                <a16:creationId xmlns:a16="http://schemas.microsoft.com/office/drawing/2014/main" id="{56B67A16-FEAD-4FCE-BDE4-2B2CF53BE8B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13231" y="1221414"/>
            <a:ext cx="5165538" cy="47423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202914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33668227_win32_fixed" id="{17DD1A52-D3DE-4BC7-AB4E-5ED952CBB3F4}" vid="{D8C85220-06A0-4E3D-954C-BC12E2647BFB}"/>
    </a:ext>
  </a:extLst>
</a:theme>
</file>

<file path=ppt/theme/theme2.xml><?xml version="1.0" encoding="utf-8"?>
<a:theme xmlns:a="http://schemas.openxmlformats.org/drawingml/2006/main" name="1_Office Theme">
  <a:themeElements>
    <a:clrScheme name="ELT">
      <a:dk1>
        <a:sysClr val="windowText" lastClr="000000"/>
      </a:dk1>
      <a:lt1>
        <a:sysClr val="window" lastClr="FFFFFF"/>
      </a:lt1>
      <a:dk2>
        <a:srgbClr val="FFCD6B"/>
      </a:dk2>
      <a:lt2>
        <a:srgbClr val="BE005A"/>
      </a:lt2>
      <a:accent1>
        <a:srgbClr val="3B2CAC"/>
      </a:accent1>
      <a:accent2>
        <a:srgbClr val="0062FF"/>
      </a:accent2>
      <a:accent3>
        <a:srgbClr val="007A00"/>
      </a:accent3>
      <a:accent4>
        <a:srgbClr val="DE6600"/>
      </a:accent4>
      <a:accent5>
        <a:srgbClr val="AC0037"/>
      </a:accent5>
      <a:accent6>
        <a:srgbClr val="FFFF00"/>
      </a:accent6>
      <a:hlink>
        <a:srgbClr val="FFFFFF"/>
      </a:hlink>
      <a:folHlink>
        <a:srgbClr val="FFFFFF"/>
      </a:folHlink>
    </a:clrScheme>
    <a:fontScheme name="Custom 2">
      <a:majorFont>
        <a:latin typeface="Avenir Next LT Pro"/>
        <a:ea typeface=""/>
        <a:cs typeface=""/>
      </a:majorFont>
      <a:minorFont>
        <a:latin typeface="Speak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a:gsLst>
            <a:gs pos="0">
              <a:schemeClr val="bg2">
                <a:alpha val="85000"/>
              </a:schemeClr>
            </a:gs>
            <a:gs pos="100000">
              <a:schemeClr val="accent1">
                <a:alpha val="85000"/>
              </a:schemeClr>
            </a:gs>
          </a:gsLst>
          <a:lin ang="0" scaled="1"/>
        </a:gra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ELT_Template_ModernBoldSophisticated_MO -v5" id="{DF46818F-9661-49C4-BAE8-F3223317B502}" vid="{463BCE77-CCA7-43EE-ABCB-1B1D536A6602}"/>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4" ma:contentTypeDescription="Create a new document." ma:contentTypeScope="" ma:versionID="2d714a3296df14eba7a100bb665443ca">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49549bf45bfbbfb6cffed527380e77e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AA17EA8-7A9B-4350-B9C2-AA100F76C2E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E40622C-5D03-4258-98D9-CB4F18C7FADE}">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3516AB37-D7B9-4507-B21E-5D459905C6C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Human resources, from 24Slides</Template>
  <TotalTime>614</TotalTime>
  <Words>961</Words>
  <Application>Microsoft Office PowerPoint</Application>
  <PresentationFormat>Widescreen</PresentationFormat>
  <Paragraphs>141</Paragraphs>
  <Slides>25</Slides>
  <Notes>24</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25</vt:i4>
      </vt:variant>
    </vt:vector>
  </HeadingPairs>
  <TitlesOfParts>
    <vt:vector size="34" baseType="lpstr">
      <vt:lpstr>Arial</vt:lpstr>
      <vt:lpstr>Avenir Next LT Pro</vt:lpstr>
      <vt:lpstr>Calibri</vt:lpstr>
      <vt:lpstr>Calibri Light</vt:lpstr>
      <vt:lpstr>Lato Extended</vt:lpstr>
      <vt:lpstr>Segoe UI</vt:lpstr>
      <vt:lpstr>Speak Pro</vt:lpstr>
      <vt:lpstr>Office Theme</vt:lpstr>
      <vt:lpstr>1_Office Theme</vt:lpstr>
      <vt:lpstr>Human resources slide 1</vt:lpstr>
      <vt:lpstr>Human resources slide 2</vt:lpstr>
      <vt:lpstr>Human resources slide 2</vt:lpstr>
      <vt:lpstr>Human resources slide 4</vt:lpstr>
      <vt:lpstr>Human resources slide 4</vt:lpstr>
      <vt:lpstr>Human resources slide 4</vt:lpstr>
      <vt:lpstr>Human resources slide 4</vt:lpstr>
      <vt:lpstr>Human resources slide 4</vt:lpstr>
      <vt:lpstr>Human resources slide 4</vt:lpstr>
      <vt:lpstr>Human resources slide 4</vt:lpstr>
      <vt:lpstr>Human resources slide 4</vt:lpstr>
      <vt:lpstr>Human resources slide 4</vt:lpstr>
      <vt:lpstr>Human resources slide 4</vt:lpstr>
      <vt:lpstr>Human resources slide 4</vt:lpstr>
      <vt:lpstr>Human resources slide 4</vt:lpstr>
      <vt:lpstr>Human resources slide 4</vt:lpstr>
      <vt:lpstr>Human resources slide 4</vt:lpstr>
      <vt:lpstr>Human resources slide 4</vt:lpstr>
      <vt:lpstr>Human resources slide 4</vt:lpstr>
      <vt:lpstr>Human resources slide 4</vt:lpstr>
      <vt:lpstr>Human resources slide 4</vt:lpstr>
      <vt:lpstr>Human resources slide 4</vt:lpstr>
      <vt:lpstr>Key Takeaways</vt:lpstr>
      <vt:lpstr>Human resources slide 8</vt:lpstr>
      <vt:lpstr>Human resources slide 10</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Human resources slide 1</dc:title>
  <dc:creator>dhanashri jagadale</dc:creator>
  <cp:lastModifiedBy>dhanashri jagadale</cp:lastModifiedBy>
  <cp:revision>1</cp:revision>
  <dcterms:created xsi:type="dcterms:W3CDTF">2023-02-27T15:01:20Z</dcterms:created>
  <dcterms:modified xsi:type="dcterms:W3CDTF">2023-03-10T20:29:11Z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